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61" r:id="rId6"/>
    <p:sldId id="257" r:id="rId7"/>
    <p:sldId id="258" r:id="rId8"/>
    <p:sldId id="260" r:id="rId9"/>
    <p:sldId id="259" r:id="rId10"/>
    <p:sldId id="264" r:id="rId11"/>
    <p:sldId id="262" r:id="rId12"/>
    <p:sldId id="263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E7A80-0BB5-427B-A243-9F07A74A5711}" v="29" dt="2022-12-19T12:19:3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van Schaik" userId="3e3aa94e-00d2-49c6-b88b-1259051758ae" providerId="ADAL" clId="{4A5095ED-F6B4-4978-B23E-F109F6ABF29C}"/>
    <pc:docChg chg="undo custSel addSld modSld sldOrd">
      <pc:chgData name="Chantal van Schaik" userId="3e3aa94e-00d2-49c6-b88b-1259051758ae" providerId="ADAL" clId="{4A5095ED-F6B4-4978-B23E-F109F6ABF29C}" dt="2022-12-12T11:59:59.954" v="916" actId="20577"/>
      <pc:docMkLst>
        <pc:docMk/>
      </pc:docMkLst>
      <pc:sldChg chg="addSp delSp modSp new mod">
        <pc:chgData name="Chantal van Schaik" userId="3e3aa94e-00d2-49c6-b88b-1259051758ae" providerId="ADAL" clId="{4A5095ED-F6B4-4978-B23E-F109F6ABF29C}" dt="2022-12-12T11:59:59.954" v="916" actId="20577"/>
        <pc:sldMkLst>
          <pc:docMk/>
          <pc:sldMk cId="2629843424" sldId="262"/>
        </pc:sldMkLst>
        <pc:spChg chg="mod">
          <ac:chgData name="Chantal van Schaik" userId="3e3aa94e-00d2-49c6-b88b-1259051758ae" providerId="ADAL" clId="{4A5095ED-F6B4-4978-B23E-F109F6ABF29C}" dt="2022-12-12T09:33:38.137" v="17" actId="20577"/>
          <ac:spMkLst>
            <pc:docMk/>
            <pc:sldMk cId="2629843424" sldId="262"/>
            <ac:spMk id="2" creationId="{4D0F3338-4215-78D6-4495-F8CA70101B1C}"/>
          </ac:spMkLst>
        </pc:spChg>
        <pc:spChg chg="mod">
          <ac:chgData name="Chantal van Schaik" userId="3e3aa94e-00d2-49c6-b88b-1259051758ae" providerId="ADAL" clId="{4A5095ED-F6B4-4978-B23E-F109F6ABF29C}" dt="2022-12-12T11:59:16.759" v="870" actId="207"/>
          <ac:spMkLst>
            <pc:docMk/>
            <pc:sldMk cId="2629843424" sldId="262"/>
            <ac:spMk id="3" creationId="{68F897A3-EA49-9B7F-8AED-0FB569B2BC7E}"/>
          </ac:spMkLst>
        </pc:spChg>
        <pc:spChg chg="add del mod">
          <ac:chgData name="Chantal van Schaik" userId="3e3aa94e-00d2-49c6-b88b-1259051758ae" providerId="ADAL" clId="{4A5095ED-F6B4-4978-B23E-F109F6ABF29C}" dt="2022-12-12T11:59:59.954" v="916" actId="20577"/>
          <ac:spMkLst>
            <pc:docMk/>
            <pc:sldMk cId="2629843424" sldId="262"/>
            <ac:spMk id="4" creationId="{EA8CBA7D-A657-78D0-442D-4A1528968822}"/>
          </ac:spMkLst>
        </pc:spChg>
        <pc:picChg chg="add mod">
          <ac:chgData name="Chantal van Schaik" userId="3e3aa94e-00d2-49c6-b88b-1259051758ae" providerId="ADAL" clId="{4A5095ED-F6B4-4978-B23E-F109F6ABF29C}" dt="2022-12-12T11:56:20.104" v="827" actId="732"/>
          <ac:picMkLst>
            <pc:docMk/>
            <pc:sldMk cId="2629843424" sldId="262"/>
            <ac:picMk id="2050" creationId="{81EEBF1F-E718-8CAA-F33A-6D1CD1B6C00A}"/>
          </ac:picMkLst>
        </pc:picChg>
      </pc:sldChg>
      <pc:sldChg chg="addSp modSp add mod">
        <pc:chgData name="Chantal van Schaik" userId="3e3aa94e-00d2-49c6-b88b-1259051758ae" providerId="ADAL" clId="{4A5095ED-F6B4-4978-B23E-F109F6ABF29C}" dt="2022-12-12T11:54:23.622" v="822" actId="1076"/>
        <pc:sldMkLst>
          <pc:docMk/>
          <pc:sldMk cId="21508911" sldId="263"/>
        </pc:sldMkLst>
        <pc:spChg chg="mod">
          <ac:chgData name="Chantal van Schaik" userId="3e3aa94e-00d2-49c6-b88b-1259051758ae" providerId="ADAL" clId="{4A5095ED-F6B4-4978-B23E-F109F6ABF29C}" dt="2022-12-12T11:45:32.238" v="162" actId="20577"/>
          <ac:spMkLst>
            <pc:docMk/>
            <pc:sldMk cId="21508911" sldId="263"/>
            <ac:spMk id="3" creationId="{68F897A3-EA49-9B7F-8AED-0FB569B2BC7E}"/>
          </ac:spMkLst>
        </pc:spChg>
        <pc:picChg chg="add mod">
          <ac:chgData name="Chantal van Schaik" userId="3e3aa94e-00d2-49c6-b88b-1259051758ae" providerId="ADAL" clId="{4A5095ED-F6B4-4978-B23E-F109F6ABF29C}" dt="2022-12-12T11:54:23.622" v="822" actId="1076"/>
          <ac:picMkLst>
            <pc:docMk/>
            <pc:sldMk cId="21508911" sldId="263"/>
            <ac:picMk id="1026" creationId="{6D02062C-590A-F3B0-2CFA-F7CC62FD8136}"/>
          </ac:picMkLst>
        </pc:picChg>
      </pc:sldChg>
      <pc:sldChg chg="modSp add mod ord">
        <pc:chgData name="Chantal van Schaik" userId="3e3aa94e-00d2-49c6-b88b-1259051758ae" providerId="ADAL" clId="{4A5095ED-F6B4-4978-B23E-F109F6ABF29C}" dt="2022-12-12T11:48:11.141" v="468"/>
        <pc:sldMkLst>
          <pc:docMk/>
          <pc:sldMk cId="478472165" sldId="264"/>
        </pc:sldMkLst>
        <pc:spChg chg="mod">
          <ac:chgData name="Chantal van Schaik" userId="3e3aa94e-00d2-49c6-b88b-1259051758ae" providerId="ADAL" clId="{4A5095ED-F6B4-4978-B23E-F109F6ABF29C}" dt="2022-12-12T11:48:00.143" v="466" actId="20577"/>
          <ac:spMkLst>
            <pc:docMk/>
            <pc:sldMk cId="478472165" sldId="264"/>
            <ac:spMk id="3" creationId="{68F897A3-EA49-9B7F-8AED-0FB569B2BC7E}"/>
          </ac:spMkLst>
        </pc:spChg>
      </pc:sldChg>
      <pc:sldChg chg="modSp add mod">
        <pc:chgData name="Chantal van Schaik" userId="3e3aa94e-00d2-49c6-b88b-1259051758ae" providerId="ADAL" clId="{4A5095ED-F6B4-4978-B23E-F109F6ABF29C}" dt="2022-12-12T11:51:49.602" v="813" actId="20577"/>
        <pc:sldMkLst>
          <pc:docMk/>
          <pc:sldMk cId="3129921654" sldId="265"/>
        </pc:sldMkLst>
        <pc:spChg chg="mod">
          <ac:chgData name="Chantal van Schaik" userId="3e3aa94e-00d2-49c6-b88b-1259051758ae" providerId="ADAL" clId="{4A5095ED-F6B4-4978-B23E-F109F6ABF29C}" dt="2022-12-12T11:48:22.560" v="485" actId="20577"/>
          <ac:spMkLst>
            <pc:docMk/>
            <pc:sldMk cId="3129921654" sldId="265"/>
            <ac:spMk id="2" creationId="{4D0F3338-4215-78D6-4495-F8CA70101B1C}"/>
          </ac:spMkLst>
        </pc:spChg>
        <pc:spChg chg="mod">
          <ac:chgData name="Chantal van Schaik" userId="3e3aa94e-00d2-49c6-b88b-1259051758ae" providerId="ADAL" clId="{4A5095ED-F6B4-4978-B23E-F109F6ABF29C}" dt="2022-12-12T11:51:49.602" v="813" actId="20577"/>
          <ac:spMkLst>
            <pc:docMk/>
            <pc:sldMk cId="3129921654" sldId="265"/>
            <ac:spMk id="3" creationId="{68F897A3-EA49-9B7F-8AED-0FB569B2BC7E}"/>
          </ac:spMkLst>
        </pc:spChg>
      </pc:sldChg>
    </pc:docChg>
  </pc:docChgLst>
  <pc:docChgLst>
    <pc:chgData name="Chantal van Schaik" userId="S::c.vanschaik@stichtingklasse.nl::3e3aa94e-00d2-49c6-b88b-1259051758ae" providerId="AD" clId="Web-{DC2D329A-7D7D-5F6C-56FE-C3F482F8F25E}"/>
    <pc:docChg chg="addSld modSld">
      <pc:chgData name="Chantal van Schaik" userId="S::c.vanschaik@stichtingklasse.nl::3e3aa94e-00d2-49c6-b88b-1259051758ae" providerId="AD" clId="Web-{DC2D329A-7D7D-5F6C-56FE-C3F482F8F25E}" dt="2022-12-14T08:17:54.571" v="190" actId="20577"/>
      <pc:docMkLst>
        <pc:docMk/>
      </pc:docMkLst>
      <pc:sldChg chg="modSp">
        <pc:chgData name="Chantal van Schaik" userId="S::c.vanschaik@stichtingklasse.nl::3e3aa94e-00d2-49c6-b88b-1259051758ae" providerId="AD" clId="Web-{DC2D329A-7D7D-5F6C-56FE-C3F482F8F25E}" dt="2022-12-14T08:13:01.748" v="30" actId="20577"/>
        <pc:sldMkLst>
          <pc:docMk/>
          <pc:sldMk cId="478472165" sldId="264"/>
        </pc:sldMkLst>
        <pc:spChg chg="mod">
          <ac:chgData name="Chantal van Schaik" userId="S::c.vanschaik@stichtingklasse.nl::3e3aa94e-00d2-49c6-b88b-1259051758ae" providerId="AD" clId="Web-{DC2D329A-7D7D-5F6C-56FE-C3F482F8F25E}" dt="2022-12-14T08:13:01.748" v="30" actId="20577"/>
          <ac:spMkLst>
            <pc:docMk/>
            <pc:sldMk cId="478472165" sldId="264"/>
            <ac:spMk id="3" creationId="{68F897A3-EA49-9B7F-8AED-0FB569B2BC7E}"/>
          </ac:spMkLst>
        </pc:spChg>
      </pc:sldChg>
      <pc:sldChg chg="modSp">
        <pc:chgData name="Chantal van Schaik" userId="S::c.vanschaik@stichtingklasse.nl::3e3aa94e-00d2-49c6-b88b-1259051758ae" providerId="AD" clId="Web-{DC2D329A-7D7D-5F6C-56FE-C3F482F8F25E}" dt="2022-12-14T08:13:33.109" v="36" actId="20577"/>
        <pc:sldMkLst>
          <pc:docMk/>
          <pc:sldMk cId="3129921654" sldId="265"/>
        </pc:sldMkLst>
        <pc:spChg chg="mod">
          <ac:chgData name="Chantal van Schaik" userId="S::c.vanschaik@stichtingklasse.nl::3e3aa94e-00d2-49c6-b88b-1259051758ae" providerId="AD" clId="Web-{DC2D329A-7D7D-5F6C-56FE-C3F482F8F25E}" dt="2022-12-14T08:13:33.109" v="36" actId="20577"/>
          <ac:spMkLst>
            <pc:docMk/>
            <pc:sldMk cId="3129921654" sldId="265"/>
            <ac:spMk id="3" creationId="{68F897A3-EA49-9B7F-8AED-0FB569B2BC7E}"/>
          </ac:spMkLst>
        </pc:spChg>
      </pc:sldChg>
      <pc:sldChg chg="modSp add replId">
        <pc:chgData name="Chantal van Schaik" userId="S::c.vanschaik@stichtingklasse.nl::3e3aa94e-00d2-49c6-b88b-1259051758ae" providerId="AD" clId="Web-{DC2D329A-7D7D-5F6C-56FE-C3F482F8F25E}" dt="2022-12-14T08:14:31.080" v="81" actId="20577"/>
        <pc:sldMkLst>
          <pc:docMk/>
          <pc:sldMk cId="1179042465" sldId="266"/>
        </pc:sldMkLst>
        <pc:spChg chg="mod">
          <ac:chgData name="Chantal van Schaik" userId="S::c.vanschaik@stichtingklasse.nl::3e3aa94e-00d2-49c6-b88b-1259051758ae" providerId="AD" clId="Web-{DC2D329A-7D7D-5F6C-56FE-C3F482F8F25E}" dt="2022-12-14T08:14:31.080" v="81" actId="20577"/>
          <ac:spMkLst>
            <pc:docMk/>
            <pc:sldMk cId="1179042465" sldId="266"/>
            <ac:spMk id="3" creationId="{68F897A3-EA49-9B7F-8AED-0FB569B2BC7E}"/>
          </ac:spMkLst>
        </pc:spChg>
      </pc:sldChg>
      <pc:sldChg chg="modSp add replId">
        <pc:chgData name="Chantal van Schaik" userId="S::c.vanschaik@stichtingklasse.nl::3e3aa94e-00d2-49c6-b88b-1259051758ae" providerId="AD" clId="Web-{DC2D329A-7D7D-5F6C-56FE-C3F482F8F25E}" dt="2022-12-14T08:17:54.571" v="190" actId="20577"/>
        <pc:sldMkLst>
          <pc:docMk/>
          <pc:sldMk cId="2127353016" sldId="267"/>
        </pc:sldMkLst>
        <pc:spChg chg="mod">
          <ac:chgData name="Chantal van Schaik" userId="S::c.vanschaik@stichtingklasse.nl::3e3aa94e-00d2-49c6-b88b-1259051758ae" providerId="AD" clId="Web-{DC2D329A-7D7D-5F6C-56FE-C3F482F8F25E}" dt="2022-12-14T08:15:05.925" v="84" actId="20577"/>
          <ac:spMkLst>
            <pc:docMk/>
            <pc:sldMk cId="2127353016" sldId="267"/>
            <ac:spMk id="2" creationId="{4D0F3338-4215-78D6-4495-F8CA70101B1C}"/>
          </ac:spMkLst>
        </pc:spChg>
        <pc:spChg chg="mod">
          <ac:chgData name="Chantal van Schaik" userId="S::c.vanschaik@stichtingklasse.nl::3e3aa94e-00d2-49c6-b88b-1259051758ae" providerId="AD" clId="Web-{DC2D329A-7D7D-5F6C-56FE-C3F482F8F25E}" dt="2022-12-14T08:17:54.571" v="190" actId="20577"/>
          <ac:spMkLst>
            <pc:docMk/>
            <pc:sldMk cId="2127353016" sldId="267"/>
            <ac:spMk id="3" creationId="{68F897A3-EA49-9B7F-8AED-0FB569B2BC7E}"/>
          </ac:spMkLst>
        </pc:spChg>
      </pc:sldChg>
    </pc:docChg>
  </pc:docChgLst>
  <pc:docChgLst>
    <pc:chgData name="Chantal van Schaik" userId="3e3aa94e-00d2-49c6-b88b-1259051758ae" providerId="ADAL" clId="{18EE7A80-0BB5-427B-A243-9F07A74A5711}"/>
    <pc:docChg chg="custSel modSld">
      <pc:chgData name="Chantal van Schaik" userId="3e3aa94e-00d2-49c6-b88b-1259051758ae" providerId="ADAL" clId="{18EE7A80-0BB5-427B-A243-9F07A74A5711}" dt="2022-12-19T12:19:35.527" v="96" actId="20577"/>
      <pc:docMkLst>
        <pc:docMk/>
      </pc:docMkLst>
      <pc:sldChg chg="modSp">
        <pc:chgData name="Chantal van Schaik" userId="3e3aa94e-00d2-49c6-b88b-1259051758ae" providerId="ADAL" clId="{18EE7A80-0BB5-427B-A243-9F07A74A5711}" dt="2022-12-19T12:19:35.527" v="96" actId="20577"/>
        <pc:sldMkLst>
          <pc:docMk/>
          <pc:sldMk cId="3351439039" sldId="256"/>
        </pc:sldMkLst>
        <pc:spChg chg="mod">
          <ac:chgData name="Chantal van Schaik" userId="3e3aa94e-00d2-49c6-b88b-1259051758ae" providerId="ADAL" clId="{18EE7A80-0BB5-427B-A243-9F07A74A5711}" dt="2022-12-19T12:19:35.527" v="96" actId="20577"/>
          <ac:spMkLst>
            <pc:docMk/>
            <pc:sldMk cId="3351439039" sldId="256"/>
            <ac:spMk id="3" creationId="{00000000-0000-0000-0000-000000000000}"/>
          </ac:spMkLst>
        </pc:spChg>
      </pc:sldChg>
      <pc:sldChg chg="modSp mod">
        <pc:chgData name="Chantal van Schaik" userId="3e3aa94e-00d2-49c6-b88b-1259051758ae" providerId="ADAL" clId="{18EE7A80-0BB5-427B-A243-9F07A74A5711}" dt="2022-12-19T12:19:06.642" v="72" actId="207"/>
        <pc:sldMkLst>
          <pc:docMk/>
          <pc:sldMk cId="2179436418" sldId="257"/>
        </pc:sldMkLst>
        <pc:graphicFrameChg chg="mod modGraphic">
          <ac:chgData name="Chantal van Schaik" userId="3e3aa94e-00d2-49c6-b88b-1259051758ae" providerId="ADAL" clId="{18EE7A80-0BB5-427B-A243-9F07A74A5711}" dt="2022-12-19T12:19:06.642" v="72" actId="207"/>
          <ac:graphicFrameMkLst>
            <pc:docMk/>
            <pc:sldMk cId="2179436418" sldId="257"/>
            <ac:graphicFrameMk id="5" creationId="{1B08836D-D91B-842A-4FF8-13DA1A5B1FD3}"/>
          </ac:graphicFrameMkLst>
        </pc:graphicFrameChg>
      </pc:sldChg>
      <pc:sldChg chg="modSp">
        <pc:chgData name="Chantal van Schaik" userId="3e3aa94e-00d2-49c6-b88b-1259051758ae" providerId="ADAL" clId="{18EE7A80-0BB5-427B-A243-9F07A74A5711}" dt="2022-12-19T12:19:22.499" v="87" actId="20577"/>
        <pc:sldMkLst>
          <pc:docMk/>
          <pc:sldMk cId="2304789155" sldId="261"/>
        </pc:sldMkLst>
        <pc:spChg chg="mod">
          <ac:chgData name="Chantal van Schaik" userId="3e3aa94e-00d2-49c6-b88b-1259051758ae" providerId="ADAL" clId="{18EE7A80-0BB5-427B-A243-9F07A74A5711}" dt="2022-12-19T12:19:22.499" v="87" actId="20577"/>
          <ac:spMkLst>
            <pc:docMk/>
            <pc:sldMk cId="2304789155" sldId="261"/>
            <ac:spMk id="3" creationId="{00000000-0000-0000-0000-000000000000}"/>
          </ac:spMkLst>
        </pc:spChg>
      </pc:sldChg>
      <pc:sldChg chg="modSp mod">
        <pc:chgData name="Chantal van Schaik" userId="3e3aa94e-00d2-49c6-b88b-1259051758ae" providerId="ADAL" clId="{18EE7A80-0BB5-427B-A243-9F07A74A5711}" dt="2022-12-19T12:18:36.895" v="66" actId="207"/>
        <pc:sldMkLst>
          <pc:docMk/>
          <pc:sldMk cId="3129921654" sldId="265"/>
        </pc:sldMkLst>
        <pc:spChg chg="mod">
          <ac:chgData name="Chantal van Schaik" userId="3e3aa94e-00d2-49c6-b88b-1259051758ae" providerId="ADAL" clId="{18EE7A80-0BB5-427B-A243-9F07A74A5711}" dt="2022-12-19T12:18:36.895" v="66" actId="207"/>
          <ac:spMkLst>
            <pc:docMk/>
            <pc:sldMk cId="3129921654" sldId="265"/>
            <ac:spMk id="2" creationId="{4D0F3338-4215-78D6-4495-F8CA70101B1C}"/>
          </ac:spMkLst>
        </pc:spChg>
        <pc:spChg chg="mod">
          <ac:chgData name="Chantal van Schaik" userId="3e3aa94e-00d2-49c6-b88b-1259051758ae" providerId="ADAL" clId="{18EE7A80-0BB5-427B-A243-9F07A74A5711}" dt="2022-12-19T12:17:38.827" v="22" actId="20577"/>
          <ac:spMkLst>
            <pc:docMk/>
            <pc:sldMk cId="3129921654" sldId="265"/>
            <ac:spMk id="3" creationId="{68F897A3-EA49-9B7F-8AED-0FB569B2BC7E}"/>
          </ac:spMkLst>
        </pc:spChg>
      </pc:sldChg>
      <pc:sldChg chg="modSp mod">
        <pc:chgData name="Chantal van Schaik" userId="3e3aa94e-00d2-49c6-b88b-1259051758ae" providerId="ADAL" clId="{18EE7A80-0BB5-427B-A243-9F07A74A5711}" dt="2022-12-19T12:18:26.632" v="54" actId="207"/>
        <pc:sldMkLst>
          <pc:docMk/>
          <pc:sldMk cId="1179042465" sldId="266"/>
        </pc:sldMkLst>
        <pc:spChg chg="mod">
          <ac:chgData name="Chantal van Schaik" userId="3e3aa94e-00d2-49c6-b88b-1259051758ae" providerId="ADAL" clId="{18EE7A80-0BB5-427B-A243-9F07A74A5711}" dt="2022-12-19T12:18:26.632" v="54" actId="207"/>
          <ac:spMkLst>
            <pc:docMk/>
            <pc:sldMk cId="1179042465" sldId="266"/>
            <ac:spMk id="2" creationId="{4D0F3338-4215-78D6-4495-F8CA70101B1C}"/>
          </ac:spMkLst>
        </pc:spChg>
      </pc:sldChg>
      <pc:sldChg chg="modSp mod">
        <pc:chgData name="Chantal van Schaik" userId="3e3aa94e-00d2-49c6-b88b-1259051758ae" providerId="ADAL" clId="{18EE7A80-0BB5-427B-A243-9F07A74A5711}" dt="2022-12-19T12:18:17.422" v="48" actId="207"/>
        <pc:sldMkLst>
          <pc:docMk/>
          <pc:sldMk cId="2127353016" sldId="267"/>
        </pc:sldMkLst>
        <pc:spChg chg="mod">
          <ac:chgData name="Chantal van Schaik" userId="3e3aa94e-00d2-49c6-b88b-1259051758ae" providerId="ADAL" clId="{18EE7A80-0BB5-427B-A243-9F07A74A5711}" dt="2022-12-19T12:18:17.422" v="48" actId="207"/>
          <ac:spMkLst>
            <pc:docMk/>
            <pc:sldMk cId="2127353016" sldId="267"/>
            <ac:spMk id="3" creationId="{68F897A3-EA49-9B7F-8AED-0FB569B2BC7E}"/>
          </ac:spMkLst>
        </pc:spChg>
      </pc:sldChg>
    </pc:docChg>
  </pc:docChgLst>
  <pc:docChgLst>
    <pc:chgData name="Chantal van Schaik" userId="S::c.vanschaik@stichtingklasse.nl::3e3aa94e-00d2-49c6-b88b-1259051758ae" providerId="AD" clId="Web-{C0DB4661-0C7B-710A-A288-E8F7F0B2C4F9}"/>
    <pc:docChg chg="modSld">
      <pc:chgData name="Chantal van Schaik" userId="S::c.vanschaik@stichtingklasse.nl::3e3aa94e-00d2-49c6-b88b-1259051758ae" providerId="AD" clId="Web-{C0DB4661-0C7B-710A-A288-E8F7F0B2C4F9}" dt="2022-12-12T09:32:04.798" v="5" actId="14100"/>
      <pc:docMkLst>
        <pc:docMk/>
      </pc:docMkLst>
      <pc:sldChg chg="addSp delSp modSp">
        <pc:chgData name="Chantal van Schaik" userId="S::c.vanschaik@stichtingklasse.nl::3e3aa94e-00d2-49c6-b88b-1259051758ae" providerId="AD" clId="Web-{C0DB4661-0C7B-710A-A288-E8F7F0B2C4F9}" dt="2022-12-12T09:32:04.798" v="5" actId="14100"/>
        <pc:sldMkLst>
          <pc:docMk/>
          <pc:sldMk cId="3071220261" sldId="260"/>
        </pc:sldMkLst>
        <pc:spChg chg="del">
          <ac:chgData name="Chantal van Schaik" userId="S::c.vanschaik@stichtingklasse.nl::3e3aa94e-00d2-49c6-b88b-1259051758ae" providerId="AD" clId="Web-{C0DB4661-0C7B-710A-A288-E8F7F0B2C4F9}" dt="2022-12-12T09:31:28.875" v="0"/>
          <ac:spMkLst>
            <pc:docMk/>
            <pc:sldMk cId="3071220261" sldId="260"/>
            <ac:spMk id="6" creationId="{7E9F2262-7592-E583-9E68-CC5E5C7EF25C}"/>
          </ac:spMkLst>
        </pc:spChg>
        <pc:picChg chg="add mod ord modCrop">
          <ac:chgData name="Chantal van Schaik" userId="S::c.vanschaik@stichtingklasse.nl::3e3aa94e-00d2-49c6-b88b-1259051758ae" providerId="AD" clId="Web-{C0DB4661-0C7B-710A-A288-E8F7F0B2C4F9}" dt="2022-12-12T09:32:04.798" v="5" actId="14100"/>
          <ac:picMkLst>
            <pc:docMk/>
            <pc:sldMk cId="3071220261" sldId="260"/>
            <ac:picMk id="3" creationId="{BE99A03B-836E-B331-B63A-CC3B32434386}"/>
          </ac:picMkLst>
        </pc:picChg>
      </pc:sldChg>
    </pc:docChg>
  </pc:docChgLst>
  <pc:docChgLst>
    <pc:chgData name="Chantal van Schaik" userId="S::c.vanschaik@stichtingklasse.nl::3e3aa94e-00d2-49c6-b88b-1259051758ae" providerId="AD" clId="Web-{E1617ECA-1483-BD5C-D852-0A8769855E83}"/>
    <pc:docChg chg="addSld delSld modSld addMainMaster delMainMaster">
      <pc:chgData name="Chantal van Schaik" userId="S::c.vanschaik@stichtingklasse.nl::3e3aa94e-00d2-49c6-b88b-1259051758ae" providerId="AD" clId="Web-{E1617ECA-1483-BD5C-D852-0A8769855E83}" dt="2022-12-11T13:02:05.662" v="139" actId="20577"/>
      <pc:docMkLst>
        <pc:docMk/>
      </pc:docMkLst>
      <pc:sldChg chg="addSp delSp modSp mod setBg modClrScheme addAnim delAnim chgLayout">
        <pc:chgData name="Chantal van Schaik" userId="S::c.vanschaik@stichtingklasse.nl::3e3aa94e-00d2-49c6-b88b-1259051758ae" providerId="AD" clId="Web-{E1617ECA-1483-BD5C-D852-0A8769855E83}" dt="2022-12-11T12:38:20.015" v="26"/>
        <pc:sldMkLst>
          <pc:docMk/>
          <pc:sldMk cId="3351439039" sldId="256"/>
        </pc:sldMkLst>
        <pc:spChg chg="mod">
          <ac:chgData name="Chantal van Schaik" userId="S::c.vanschaik@stichtingklasse.nl::3e3aa94e-00d2-49c6-b88b-1259051758ae" providerId="AD" clId="Web-{E1617ECA-1483-BD5C-D852-0A8769855E83}" dt="2022-12-11T12:38:20.015" v="24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Chantal van Schaik" userId="S::c.vanschaik@stichtingklasse.nl::3e3aa94e-00d2-49c6-b88b-1259051758ae" providerId="AD" clId="Web-{E1617ECA-1483-BD5C-D852-0A8769855E83}" dt="2022-12-11T12:38:20.015" v="24"/>
          <ac:spMkLst>
            <pc:docMk/>
            <pc:sldMk cId="3351439039" sldId="256"/>
            <ac:spMk id="3" creationId="{00000000-0000-0000-0000-000000000000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7:31.498" v="18"/>
          <ac:spMkLst>
            <pc:docMk/>
            <pc:sldMk cId="3351439039" sldId="256"/>
            <ac:spMk id="9" creationId="{19F9BF86-FE94-4517-B97D-026C7515E589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7:31.498" v="18"/>
          <ac:spMkLst>
            <pc:docMk/>
            <pc:sldMk cId="3351439039" sldId="256"/>
            <ac:spMk id="11" creationId="{9BD78BA5-2579-4D62-B68F-2289D39BF376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7:39.263" v="20"/>
          <ac:spMkLst>
            <pc:docMk/>
            <pc:sldMk cId="3351439039" sldId="256"/>
            <ac:spMk id="15" creationId="{7A18C9FB-EC4C-4DAE-8F7D-C6E5AF607958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7:39.263" v="20"/>
          <ac:spMkLst>
            <pc:docMk/>
            <pc:sldMk cId="3351439039" sldId="256"/>
            <ac:spMk id="17" creationId="{4EB7CBBE-178B-4DB3-AD92-DED458BAE7CE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8:20.015" v="24"/>
          <ac:spMkLst>
            <pc:docMk/>
            <pc:sldMk cId="3351439039" sldId="256"/>
            <ac:spMk id="19" creationId="{E20BB609-EF92-42DB-836C-0699A590B5CF}"/>
          </ac:spMkLst>
        </pc:spChg>
        <pc:spChg chg="add del">
          <ac:chgData name="Chantal van Schaik" userId="S::c.vanschaik@stichtingklasse.nl::3e3aa94e-00d2-49c6-b88b-1259051758ae" providerId="AD" clId="Web-{E1617ECA-1483-BD5C-D852-0A8769855E83}" dt="2022-12-11T12:38:20.015" v="24"/>
          <ac:spMkLst>
            <pc:docMk/>
            <pc:sldMk cId="3351439039" sldId="256"/>
            <ac:spMk id="20" creationId="{40FA88D0-E295-4CF3-934C-6423EACEB025}"/>
          </ac:spMkLst>
        </pc:spChg>
        <pc:spChg chg="add">
          <ac:chgData name="Chantal van Schaik" userId="S::c.vanschaik@stichtingklasse.nl::3e3aa94e-00d2-49c6-b88b-1259051758ae" providerId="AD" clId="Web-{E1617ECA-1483-BD5C-D852-0A8769855E83}" dt="2022-12-11T12:38:20.015" v="24"/>
          <ac:spMkLst>
            <pc:docMk/>
            <pc:sldMk cId="3351439039" sldId="256"/>
            <ac:spMk id="28" creationId="{35F60170-91B4-45F0-B88B-9C07AEC4642C}"/>
          </ac:spMkLst>
        </pc:spChg>
        <pc:picChg chg="add del">
          <ac:chgData name="Chantal van Schaik" userId="S::c.vanschaik@stichtingklasse.nl::3e3aa94e-00d2-49c6-b88b-1259051758ae" providerId="AD" clId="Web-{E1617ECA-1483-BD5C-D852-0A8769855E83}" dt="2022-12-11T12:37:31.498" v="18"/>
          <ac:picMkLst>
            <pc:docMk/>
            <pc:sldMk cId="3351439039" sldId="256"/>
            <ac:picMk id="4" creationId="{6BBE83CC-8FC5-86A8-D87A-E1A172B1C673}"/>
          </ac:picMkLst>
        </pc:picChg>
        <pc:picChg chg="add del">
          <ac:chgData name="Chantal van Schaik" userId="S::c.vanschaik@stichtingklasse.nl::3e3aa94e-00d2-49c6-b88b-1259051758ae" providerId="AD" clId="Web-{E1617ECA-1483-BD5C-D852-0A8769855E83}" dt="2022-12-11T12:37:39.263" v="20"/>
          <ac:picMkLst>
            <pc:docMk/>
            <pc:sldMk cId="3351439039" sldId="256"/>
            <ac:picMk id="16" creationId="{BF78CFBB-7BA5-AE5E-C3D6-1DC7DCD54E1C}"/>
          </ac:picMkLst>
        </pc:picChg>
        <pc:picChg chg="add mod ord">
          <ac:chgData name="Chantal van Schaik" userId="S::c.vanschaik@stichtingklasse.nl::3e3aa94e-00d2-49c6-b88b-1259051758ae" providerId="AD" clId="Web-{E1617ECA-1483-BD5C-D852-0A8769855E83}" dt="2022-12-11T12:38:20.015" v="24"/>
          <ac:picMkLst>
            <pc:docMk/>
            <pc:sldMk cId="3351439039" sldId="256"/>
            <ac:picMk id="21" creationId="{2641113F-42A4-F40A-F9E7-F3EC60262077}"/>
          </ac:picMkLst>
        </pc:picChg>
        <pc:cxnChg chg="add del">
          <ac:chgData name="Chantal van Schaik" userId="S::c.vanschaik@stichtingklasse.nl::3e3aa94e-00d2-49c6-b88b-1259051758ae" providerId="AD" clId="Web-{E1617ECA-1483-BD5C-D852-0A8769855E83}" dt="2022-12-11T12:37:31.498" v="18"/>
          <ac:cxnSpMkLst>
            <pc:docMk/>
            <pc:sldMk cId="3351439039" sldId="256"/>
            <ac:cxnSpMk id="13" creationId="{97CC2FE6-3AD0-4131-B4BC-1F4D65E25E13}"/>
          </ac:cxnSpMkLst>
        </pc:cxnChg>
        <pc:cxnChg chg="add del">
          <ac:chgData name="Chantal van Schaik" userId="S::c.vanschaik@stichtingklasse.nl::3e3aa94e-00d2-49c6-b88b-1259051758ae" providerId="AD" clId="Web-{E1617ECA-1483-BD5C-D852-0A8769855E83}" dt="2022-12-11T12:38:20.015" v="24"/>
          <ac:cxnSpMkLst>
            <pc:docMk/>
            <pc:sldMk cId="3351439039" sldId="256"/>
            <ac:cxnSpMk id="22" creationId="{8F4E56A8-93D5-4BE3-AE61-84677331AD07}"/>
          </ac:cxnSpMkLst>
        </pc:cxnChg>
        <pc:cxnChg chg="add del">
          <ac:chgData name="Chantal van Schaik" userId="S::c.vanschaik@stichtingklasse.nl::3e3aa94e-00d2-49c6-b88b-1259051758ae" providerId="AD" clId="Web-{E1617ECA-1483-BD5C-D852-0A8769855E83}" dt="2022-12-11T12:38:20.015" v="24"/>
          <ac:cxnSpMkLst>
            <pc:docMk/>
            <pc:sldMk cId="3351439039" sldId="256"/>
            <ac:cxnSpMk id="23" creationId="{BD492A0C-1773-477B-83B5-C707CB057709}"/>
          </ac:cxnSpMkLst>
        </pc:cxnChg>
        <pc:cxnChg chg="add">
          <ac:chgData name="Chantal van Schaik" userId="S::c.vanschaik@stichtingklasse.nl::3e3aa94e-00d2-49c6-b88b-1259051758ae" providerId="AD" clId="Web-{E1617ECA-1483-BD5C-D852-0A8769855E83}" dt="2022-12-11T12:38:20.015" v="24"/>
          <ac:cxnSpMkLst>
            <pc:docMk/>
            <pc:sldMk cId="3351439039" sldId="256"/>
            <ac:cxnSpMk id="30" creationId="{9430F693-CD1C-4A41-9E80-FBEF9D128D0D}"/>
          </ac:cxnSpMkLst>
        </pc:cxnChg>
        <pc:cxnChg chg="add">
          <ac:chgData name="Chantal van Schaik" userId="S::c.vanschaik@stichtingklasse.nl::3e3aa94e-00d2-49c6-b88b-1259051758ae" providerId="AD" clId="Web-{E1617ECA-1483-BD5C-D852-0A8769855E83}" dt="2022-12-11T12:38:20.015" v="24"/>
          <ac:cxnSpMkLst>
            <pc:docMk/>
            <pc:sldMk cId="3351439039" sldId="256"/>
            <ac:cxnSpMk id="32" creationId="{97970E3C-BEF9-4097-A8D1-F453686992C1}"/>
          </ac:cxnSpMkLst>
        </pc:cxnChg>
      </pc:sldChg>
      <pc:sldChg chg="addSp delSp modSp new mod setBg">
        <pc:chgData name="Chantal van Schaik" userId="S::c.vanschaik@stichtingklasse.nl::3e3aa94e-00d2-49c6-b88b-1259051758ae" providerId="AD" clId="Web-{E1617ECA-1483-BD5C-D852-0A8769855E83}" dt="2022-12-11T12:41:25.865" v="62"/>
        <pc:sldMkLst>
          <pc:docMk/>
          <pc:sldMk cId="2179436418" sldId="257"/>
        </pc:sldMkLst>
        <pc:spChg chg="mod">
          <ac:chgData name="Chantal van Schaik" userId="S::c.vanschaik@stichtingklasse.nl::3e3aa94e-00d2-49c6-b88b-1259051758ae" providerId="AD" clId="Web-{E1617ECA-1483-BD5C-D852-0A8769855E83}" dt="2022-12-11T12:41:25.865" v="62"/>
          <ac:spMkLst>
            <pc:docMk/>
            <pc:sldMk cId="2179436418" sldId="257"/>
            <ac:spMk id="2" creationId="{E943585A-A2B6-1D9C-FA52-21C07598094E}"/>
          </ac:spMkLst>
        </pc:spChg>
        <pc:spChg chg="del mod">
          <ac:chgData name="Chantal van Schaik" userId="S::c.vanschaik@stichtingklasse.nl::3e3aa94e-00d2-49c6-b88b-1259051758ae" providerId="AD" clId="Web-{E1617ECA-1483-BD5C-D852-0A8769855E83}" dt="2022-12-11T12:41:25.865" v="62"/>
          <ac:spMkLst>
            <pc:docMk/>
            <pc:sldMk cId="2179436418" sldId="257"/>
            <ac:spMk id="3" creationId="{47444A96-1C19-F098-4C36-903A05D68A61}"/>
          </ac:spMkLst>
        </pc:spChg>
        <pc:spChg chg="add">
          <ac:chgData name="Chantal van Schaik" userId="S::c.vanschaik@stichtingklasse.nl::3e3aa94e-00d2-49c6-b88b-1259051758ae" providerId="AD" clId="Web-{E1617ECA-1483-BD5C-D852-0A8769855E83}" dt="2022-12-11T12:41:25.865" v="62"/>
          <ac:spMkLst>
            <pc:docMk/>
            <pc:sldMk cId="2179436418" sldId="257"/>
            <ac:spMk id="9" creationId="{728CACC5-D86B-49F3-9C70-374B1C9717BD}"/>
          </ac:spMkLst>
        </pc:spChg>
        <pc:graphicFrameChg chg="add">
          <ac:chgData name="Chantal van Schaik" userId="S::c.vanschaik@stichtingklasse.nl::3e3aa94e-00d2-49c6-b88b-1259051758ae" providerId="AD" clId="Web-{E1617ECA-1483-BD5C-D852-0A8769855E83}" dt="2022-12-11T12:41:25.865" v="62"/>
          <ac:graphicFrameMkLst>
            <pc:docMk/>
            <pc:sldMk cId="2179436418" sldId="257"/>
            <ac:graphicFrameMk id="5" creationId="{1B08836D-D91B-842A-4FF8-13DA1A5B1FD3}"/>
          </ac:graphicFrameMkLst>
        </pc:graphicFrameChg>
        <pc:cxnChg chg="add">
          <ac:chgData name="Chantal van Schaik" userId="S::c.vanschaik@stichtingklasse.nl::3e3aa94e-00d2-49c6-b88b-1259051758ae" providerId="AD" clId="Web-{E1617ECA-1483-BD5C-D852-0A8769855E83}" dt="2022-12-11T12:41:25.865" v="62"/>
          <ac:cxnSpMkLst>
            <pc:docMk/>
            <pc:sldMk cId="2179436418" sldId="257"/>
            <ac:cxnSpMk id="11" creationId="{ABFB8799-63B8-4407-9098-F9346BDCDF45}"/>
          </ac:cxnSpMkLst>
        </pc:cxnChg>
        <pc:cxnChg chg="add">
          <ac:chgData name="Chantal van Schaik" userId="S::c.vanschaik@stichtingklasse.nl::3e3aa94e-00d2-49c6-b88b-1259051758ae" providerId="AD" clId="Web-{E1617ECA-1483-BD5C-D852-0A8769855E83}" dt="2022-12-11T12:41:25.865" v="62"/>
          <ac:cxnSpMkLst>
            <pc:docMk/>
            <pc:sldMk cId="2179436418" sldId="257"/>
            <ac:cxnSpMk id="13" creationId="{08990BBA-8A0B-4EF5-A122-0815DEC19410}"/>
          </ac:cxnSpMkLst>
        </pc:cxnChg>
        <pc:cxnChg chg="add">
          <ac:chgData name="Chantal van Schaik" userId="S::c.vanschaik@stichtingklasse.nl::3e3aa94e-00d2-49c6-b88b-1259051758ae" providerId="AD" clId="Web-{E1617ECA-1483-BD5C-D852-0A8769855E83}" dt="2022-12-11T12:41:25.865" v="62"/>
          <ac:cxnSpMkLst>
            <pc:docMk/>
            <pc:sldMk cId="2179436418" sldId="257"/>
            <ac:cxnSpMk id="15" creationId="{DBBBC5F1-8CFF-46BA-BD62-FC5AA477AAFB}"/>
          </ac:cxnSpMkLst>
        </pc:cxnChg>
      </pc:sldChg>
      <pc:sldChg chg="add del replId">
        <pc:chgData name="Chantal van Schaik" userId="S::c.vanschaik@stichtingklasse.nl::3e3aa94e-00d2-49c6-b88b-1259051758ae" providerId="AD" clId="Web-{E1617ECA-1483-BD5C-D852-0A8769855E83}" dt="2022-12-11T12:40:50.364" v="61"/>
        <pc:sldMkLst>
          <pc:docMk/>
          <pc:sldMk cId="1972093042" sldId="258"/>
        </pc:sldMkLst>
      </pc:sldChg>
      <pc:sldChg chg="addSp delSp modSp new">
        <pc:chgData name="Chantal van Schaik" userId="S::c.vanschaik@stichtingklasse.nl::3e3aa94e-00d2-49c6-b88b-1259051758ae" providerId="AD" clId="Web-{E1617ECA-1483-BD5C-D852-0A8769855E83}" dt="2022-12-11T12:56:26.006" v="106" actId="14100"/>
        <pc:sldMkLst>
          <pc:docMk/>
          <pc:sldMk cId="2553203471" sldId="258"/>
        </pc:sldMkLst>
        <pc:spChg chg="mod">
          <ac:chgData name="Chantal van Schaik" userId="S::c.vanschaik@stichtingklasse.nl::3e3aa94e-00d2-49c6-b88b-1259051758ae" providerId="AD" clId="Web-{E1617ECA-1483-BD5C-D852-0A8769855E83}" dt="2022-12-11T12:55:43.348" v="99" actId="14100"/>
          <ac:spMkLst>
            <pc:docMk/>
            <pc:sldMk cId="2553203471" sldId="258"/>
            <ac:spMk id="2" creationId="{ED9666D6-4AB2-C729-1FF3-AEAC8AC24303}"/>
          </ac:spMkLst>
        </pc:spChg>
        <pc:spChg chg="del">
          <ac:chgData name="Chantal van Schaik" userId="S::c.vanschaik@stichtingklasse.nl::3e3aa94e-00d2-49c6-b88b-1259051758ae" providerId="AD" clId="Web-{E1617ECA-1483-BD5C-D852-0A8769855E83}" dt="2022-12-11T12:54:38.471" v="93"/>
          <ac:spMkLst>
            <pc:docMk/>
            <pc:sldMk cId="2553203471" sldId="258"/>
            <ac:spMk id="3" creationId="{21713062-8230-7CA1-D871-C43CB6C75071}"/>
          </ac:spMkLst>
        </pc:spChg>
        <pc:spChg chg="add mod">
          <ac:chgData name="Chantal van Schaik" userId="S::c.vanschaik@stichtingklasse.nl::3e3aa94e-00d2-49c6-b88b-1259051758ae" providerId="AD" clId="Web-{E1617ECA-1483-BD5C-D852-0A8769855E83}" dt="2022-12-11T12:56:21.896" v="105" actId="1076"/>
          <ac:spMkLst>
            <pc:docMk/>
            <pc:sldMk cId="2553203471" sldId="258"/>
            <ac:spMk id="5" creationId="{AD69FBAE-ABD0-2672-41F6-8FA019A876ED}"/>
          </ac:spMkLst>
        </pc:spChg>
        <pc:picChg chg="add mod ord modCrop">
          <ac:chgData name="Chantal van Schaik" userId="S::c.vanschaik@stichtingklasse.nl::3e3aa94e-00d2-49c6-b88b-1259051758ae" providerId="AD" clId="Web-{E1617ECA-1483-BD5C-D852-0A8769855E83}" dt="2022-12-11T12:56:26.006" v="106" actId="14100"/>
          <ac:picMkLst>
            <pc:docMk/>
            <pc:sldMk cId="2553203471" sldId="258"/>
            <ac:picMk id="4" creationId="{20BF912E-76CB-7B8D-1405-F9815CBCB5A7}"/>
          </ac:picMkLst>
        </pc:picChg>
      </pc:sldChg>
      <pc:sldChg chg="addSp modSp new">
        <pc:chgData name="Chantal van Schaik" userId="S::c.vanschaik@stichtingklasse.nl::3e3aa94e-00d2-49c6-b88b-1259051758ae" providerId="AD" clId="Web-{E1617ECA-1483-BD5C-D852-0A8769855E83}" dt="2022-12-11T12:53:44.578" v="92" actId="14100"/>
        <pc:sldMkLst>
          <pc:docMk/>
          <pc:sldMk cId="4209422887" sldId="259"/>
        </pc:sldMkLst>
        <pc:spChg chg="mod">
          <ac:chgData name="Chantal van Schaik" userId="S::c.vanschaik@stichtingklasse.nl::3e3aa94e-00d2-49c6-b88b-1259051758ae" providerId="AD" clId="Web-{E1617ECA-1483-BD5C-D852-0A8769855E83}" dt="2022-12-11T12:53:34.547" v="90" actId="14100"/>
          <ac:spMkLst>
            <pc:docMk/>
            <pc:sldMk cId="4209422887" sldId="259"/>
            <ac:spMk id="2" creationId="{E644AD4B-BFC2-3578-3889-0A6AD0C820F2}"/>
          </ac:spMkLst>
        </pc:spChg>
        <pc:spChg chg="mod">
          <ac:chgData name="Chantal van Schaik" userId="S::c.vanschaik@stichtingklasse.nl::3e3aa94e-00d2-49c6-b88b-1259051758ae" providerId="AD" clId="Web-{E1617ECA-1483-BD5C-D852-0A8769855E83}" dt="2022-12-11T12:53:39.406" v="91" actId="14100"/>
          <ac:spMkLst>
            <pc:docMk/>
            <pc:sldMk cId="4209422887" sldId="259"/>
            <ac:spMk id="3" creationId="{487BD5AB-699F-D3FA-AF6B-8AF563F11AA2}"/>
          </ac:spMkLst>
        </pc:spChg>
        <pc:picChg chg="add mod">
          <ac:chgData name="Chantal van Schaik" userId="S::c.vanschaik@stichtingklasse.nl::3e3aa94e-00d2-49c6-b88b-1259051758ae" providerId="AD" clId="Web-{E1617ECA-1483-BD5C-D852-0A8769855E83}" dt="2022-12-11T12:53:44.578" v="92" actId="14100"/>
          <ac:picMkLst>
            <pc:docMk/>
            <pc:sldMk cId="4209422887" sldId="259"/>
            <ac:picMk id="4" creationId="{6029C2E3-0F52-BE49-9330-419BA67B51A4}"/>
          </ac:picMkLst>
        </pc:picChg>
      </pc:sldChg>
      <pc:sldChg chg="addSp delSp modSp add replId">
        <pc:chgData name="Chantal van Schaik" userId="S::c.vanschaik@stichtingklasse.nl::3e3aa94e-00d2-49c6-b88b-1259051758ae" providerId="AD" clId="Web-{E1617ECA-1483-BD5C-D852-0A8769855E83}" dt="2022-12-11T12:59:43.079" v="116" actId="20577"/>
        <pc:sldMkLst>
          <pc:docMk/>
          <pc:sldMk cId="3071220261" sldId="260"/>
        </pc:sldMkLst>
        <pc:spChg chg="mod">
          <ac:chgData name="Chantal van Schaik" userId="S::c.vanschaik@stichtingklasse.nl::3e3aa94e-00d2-49c6-b88b-1259051758ae" providerId="AD" clId="Web-{E1617ECA-1483-BD5C-D852-0A8769855E83}" dt="2022-12-11T12:57:55.419" v="112" actId="20577"/>
          <ac:spMkLst>
            <pc:docMk/>
            <pc:sldMk cId="3071220261" sldId="260"/>
            <ac:spMk id="2" creationId="{ED9666D6-4AB2-C729-1FF3-AEAC8AC24303}"/>
          </ac:spMkLst>
        </pc:spChg>
        <pc:spChg chg="mod">
          <ac:chgData name="Chantal van Schaik" userId="S::c.vanschaik@stichtingklasse.nl::3e3aa94e-00d2-49c6-b88b-1259051758ae" providerId="AD" clId="Web-{E1617ECA-1483-BD5C-D852-0A8769855E83}" dt="2022-12-11T12:59:43.079" v="116" actId="20577"/>
          <ac:spMkLst>
            <pc:docMk/>
            <pc:sldMk cId="3071220261" sldId="260"/>
            <ac:spMk id="5" creationId="{AD69FBAE-ABD0-2672-41F6-8FA019A876ED}"/>
          </ac:spMkLst>
        </pc:spChg>
        <pc:spChg chg="add mod">
          <ac:chgData name="Chantal van Schaik" userId="S::c.vanschaik@stichtingklasse.nl::3e3aa94e-00d2-49c6-b88b-1259051758ae" providerId="AD" clId="Web-{E1617ECA-1483-BD5C-D852-0A8769855E83}" dt="2022-12-11T12:58:00.060" v="113"/>
          <ac:spMkLst>
            <pc:docMk/>
            <pc:sldMk cId="3071220261" sldId="260"/>
            <ac:spMk id="6" creationId="{7E9F2262-7592-E583-9E68-CC5E5C7EF25C}"/>
          </ac:spMkLst>
        </pc:spChg>
        <pc:picChg chg="del">
          <ac:chgData name="Chantal van Schaik" userId="S::c.vanschaik@stichtingklasse.nl::3e3aa94e-00d2-49c6-b88b-1259051758ae" providerId="AD" clId="Web-{E1617ECA-1483-BD5C-D852-0A8769855E83}" dt="2022-12-11T12:58:00.060" v="113"/>
          <ac:picMkLst>
            <pc:docMk/>
            <pc:sldMk cId="3071220261" sldId="260"/>
            <ac:picMk id="4" creationId="{20BF912E-76CB-7B8D-1405-F9815CBCB5A7}"/>
          </ac:picMkLst>
        </pc:picChg>
      </pc:sldChg>
      <pc:sldChg chg="delSp modSp add replId delAnim">
        <pc:chgData name="Chantal van Schaik" userId="S::c.vanschaik@stichtingklasse.nl::3e3aa94e-00d2-49c6-b88b-1259051758ae" providerId="AD" clId="Web-{E1617ECA-1483-BD5C-D852-0A8769855E83}" dt="2022-12-11T13:02:05.662" v="139" actId="20577"/>
        <pc:sldMkLst>
          <pc:docMk/>
          <pc:sldMk cId="2304789155" sldId="261"/>
        </pc:sldMkLst>
        <pc:spChg chg="del mod">
          <ac:chgData name="Chantal van Schaik" userId="S::c.vanschaik@stichtingklasse.nl::3e3aa94e-00d2-49c6-b88b-1259051758ae" providerId="AD" clId="Web-{E1617ECA-1483-BD5C-D852-0A8769855E83}" dt="2022-12-11T13:01:18.442" v="128"/>
          <ac:spMkLst>
            <pc:docMk/>
            <pc:sldMk cId="2304789155" sldId="261"/>
            <ac:spMk id="2" creationId="{00000000-0000-0000-0000-000000000000}"/>
          </ac:spMkLst>
        </pc:spChg>
        <pc:spChg chg="mod">
          <ac:chgData name="Chantal van Schaik" userId="S::c.vanschaik@stichtingklasse.nl::3e3aa94e-00d2-49c6-b88b-1259051758ae" providerId="AD" clId="Web-{E1617ECA-1483-BD5C-D852-0A8769855E83}" dt="2022-12-11T13:02:05.662" v="139" actId="20577"/>
          <ac:spMkLst>
            <pc:docMk/>
            <pc:sldMk cId="2304789155" sldId="261"/>
            <ac:spMk id="3" creationId="{00000000-0000-0000-0000-000000000000}"/>
          </ac:spMkLst>
        </pc:spChg>
      </pc:sldChg>
      <pc:sldMasterChg chg="add del addSldLayout delSldLayout">
        <pc:chgData name="Chantal van Schaik" userId="S::c.vanschaik@stichtingklasse.nl::3e3aa94e-00d2-49c6-b88b-1259051758ae" providerId="AD" clId="Web-{E1617ECA-1483-BD5C-D852-0A8769855E83}" dt="2022-12-11T12:37:39.326" v="21"/>
        <pc:sldMasterMkLst>
          <pc:docMk/>
          <pc:sldMasterMk cId="1710546820" sldId="2147483648"/>
        </pc:sldMasterMkLst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4249299040" sldId="2147483649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3885912252" sldId="2147483650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1843495715" sldId="2147483651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957811407" sldId="2147483652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4148315968" sldId="2147483653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1937782621" sldId="2147483654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3349604172" sldId="2147483655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2568389287" sldId="2147483656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84292403" sldId="2147483657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515967256" sldId="2147483658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326" v="21"/>
          <pc:sldLayoutMkLst>
            <pc:docMk/>
            <pc:sldMasterMk cId="1710546820" sldId="2147483648"/>
            <pc:sldLayoutMk cId="3231119585" sldId="2147483659"/>
          </pc:sldLayoutMkLst>
        </pc:sldLayoutChg>
      </pc:sldMasterChg>
      <pc:sldMasterChg chg="add del addSldLayout delSldLayout">
        <pc:chgData name="Chantal van Schaik" userId="S::c.vanschaik@stichtingklasse.nl::3e3aa94e-00d2-49c6-b88b-1259051758ae" providerId="AD" clId="Web-{E1617ECA-1483-BD5C-D852-0A8769855E83}" dt="2022-12-11T12:37:31.498" v="18"/>
        <pc:sldMasterMkLst>
          <pc:docMk/>
          <pc:sldMasterMk cId="3896505451" sldId="2147483673"/>
        </pc:sldMasterMkLst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1511268840" sldId="2147483662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67998233" sldId="2147483663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3789257421" sldId="2147483664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35422378" sldId="2147483665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1109263838" sldId="2147483666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359535797" sldId="2147483667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211733984" sldId="2147483668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411134333" sldId="2147483669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761752273" sldId="2147483670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4287340307" sldId="2147483671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1.498" v="18"/>
          <pc:sldLayoutMkLst>
            <pc:docMk/>
            <pc:sldMasterMk cId="3896505451" sldId="2147483673"/>
            <pc:sldLayoutMk cId="3148938698" sldId="2147483672"/>
          </pc:sldLayoutMkLst>
        </pc:sldLayoutChg>
      </pc:sldMasterChg>
      <pc:sldMasterChg chg="add del addSldLayout delSldLayout">
        <pc:chgData name="Chantal van Schaik" userId="S::c.vanschaik@stichtingklasse.nl::3e3aa94e-00d2-49c6-b88b-1259051758ae" providerId="AD" clId="Web-{E1617ECA-1483-BD5C-D852-0A8769855E83}" dt="2022-12-11T12:37:39.263" v="20"/>
        <pc:sldMasterMkLst>
          <pc:docMk/>
          <pc:sldMasterMk cId="803231353" sldId="2147483686"/>
        </pc:sldMasterMkLst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1080864267" sldId="2147483675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2194343189" sldId="2147483676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314078302" sldId="2147483677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1563062488" sldId="2147483678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1114540155" sldId="2147483679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4011914023" sldId="2147483680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4105265738" sldId="2147483681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3809550853" sldId="2147483682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3953695997" sldId="2147483683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1944983855" sldId="2147483684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7:39.263" v="20"/>
          <pc:sldLayoutMkLst>
            <pc:docMk/>
            <pc:sldMasterMk cId="803231353" sldId="2147483686"/>
            <pc:sldLayoutMk cId="4108716030" sldId="2147483685"/>
          </pc:sldLayoutMkLst>
        </pc:sldLayoutChg>
      </pc:sldMasterChg>
      <pc:sldMasterChg chg="add del addSldLayout delSldLayout">
        <pc:chgData name="Chantal van Schaik" userId="S::c.vanschaik@stichtingklasse.nl::3e3aa94e-00d2-49c6-b88b-1259051758ae" providerId="AD" clId="Web-{E1617ECA-1483-BD5C-D852-0A8769855E83}" dt="2022-12-11T12:38:20.015" v="24"/>
        <pc:sldMasterMkLst>
          <pc:docMk/>
          <pc:sldMasterMk cId="522614364" sldId="2147483725"/>
        </pc:sldMasterMkLst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671198559" sldId="2147483714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1674108349" sldId="2147483715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2101003888" sldId="2147483716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3552938433" sldId="2147483717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311908739" sldId="2147483718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541349327" sldId="2147483719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1861986507" sldId="2147483720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2563430387" sldId="2147483721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3691388149" sldId="2147483722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2527848368" sldId="2147483723"/>
          </pc:sldLayoutMkLst>
        </pc:sldLayoutChg>
        <pc:sldLayoutChg chg="add del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522614364" sldId="2147483725"/>
            <pc:sldLayoutMk cId="2978506299" sldId="2147483724"/>
          </pc:sldLayoutMkLst>
        </pc:sldLayoutChg>
      </pc:sldMasterChg>
      <pc:sldMasterChg chg="add addSldLayout">
        <pc:chgData name="Chantal van Schaik" userId="S::c.vanschaik@stichtingklasse.nl::3e3aa94e-00d2-49c6-b88b-1259051758ae" providerId="AD" clId="Web-{E1617ECA-1483-BD5C-D852-0A8769855E83}" dt="2022-12-11T12:38:20.015" v="24"/>
        <pc:sldMasterMkLst>
          <pc:docMk/>
          <pc:sldMasterMk cId="3535507631" sldId="2147483726"/>
        </pc:sldMasterMkLst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4142603067" sldId="2147483727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240723295" sldId="2147483728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2329109004" sldId="2147483729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825137608" sldId="2147483730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1691723577" sldId="2147483731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2881873556" sldId="2147483732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714495657" sldId="2147483733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2721696991" sldId="2147483734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940419654" sldId="2147483735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4054201913" sldId="2147483736"/>
          </pc:sldLayoutMkLst>
        </pc:sldLayoutChg>
        <pc:sldLayoutChg chg="add">
          <pc:chgData name="Chantal van Schaik" userId="S::c.vanschaik@stichtingklasse.nl::3e3aa94e-00d2-49c6-b88b-1259051758ae" providerId="AD" clId="Web-{E1617ECA-1483-BD5C-D852-0A8769855E83}" dt="2022-12-11T12:38:20.015" v="24"/>
          <pc:sldLayoutMkLst>
            <pc:docMk/>
            <pc:sldMasterMk cId="3535507631" sldId="2147483726"/>
            <pc:sldLayoutMk cId="3570844832" sldId="214748373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59E90A-C379-47E1-BE55-846CA2426F4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F255DC-3276-4F56-86FD-657741BEEBDD}">
      <dgm:prSet/>
      <dgm:spPr/>
      <dgm:t>
        <a:bodyPr/>
        <a:lstStyle/>
        <a:p>
          <a:r>
            <a:rPr lang="nl-NL"/>
            <a:t>- Visie en beleid 2024</a:t>
          </a:r>
          <a:endParaRPr lang="en-US"/>
        </a:p>
      </dgm:t>
    </dgm:pt>
    <dgm:pt modelId="{CD0CDCF3-D300-4670-98C4-EA132D1B4745}" type="parTrans" cxnId="{26B54209-7F38-4352-85F4-A7E489CA4761}">
      <dgm:prSet/>
      <dgm:spPr/>
      <dgm:t>
        <a:bodyPr/>
        <a:lstStyle/>
        <a:p>
          <a:endParaRPr lang="en-US"/>
        </a:p>
      </dgm:t>
    </dgm:pt>
    <dgm:pt modelId="{5681D35A-3BB4-44E2-8E94-253FDC6C66C9}" type="sibTrans" cxnId="{26B54209-7F38-4352-85F4-A7E489CA4761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B1BFD2C-B587-4372-A825-604362AFA8A8}">
      <dgm:prSet/>
      <dgm:spPr/>
      <dgm:t>
        <a:bodyPr/>
        <a:lstStyle/>
        <a:p>
          <a:r>
            <a:rPr lang="nl-NL"/>
            <a:t>- Kennis over digitale geletterdheid </a:t>
          </a:r>
          <a:endParaRPr lang="en-US"/>
        </a:p>
      </dgm:t>
    </dgm:pt>
    <dgm:pt modelId="{26BB5A21-0064-43F4-B847-8A5832B55FCB}" type="parTrans" cxnId="{2F9F0C2B-68C1-46FF-820C-0F00C87849F6}">
      <dgm:prSet/>
      <dgm:spPr/>
      <dgm:t>
        <a:bodyPr/>
        <a:lstStyle/>
        <a:p>
          <a:endParaRPr lang="en-US"/>
        </a:p>
      </dgm:t>
    </dgm:pt>
    <dgm:pt modelId="{9B697DA2-A992-4924-8D60-A1F64624A880}" type="sibTrans" cxnId="{2F9F0C2B-68C1-46FF-820C-0F00C87849F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00FA2453-C9E2-449A-BF8D-065E6AE6B598}">
      <dgm:prSet/>
      <dgm:spPr/>
      <dgm:t>
        <a:bodyPr/>
        <a:lstStyle/>
        <a:p>
          <a:r>
            <a:rPr lang="nl-NL" dirty="0"/>
            <a:t>- Stand van zaken op de</a:t>
          </a:r>
          <a:r>
            <a:rPr lang="nl-NL" dirty="0">
              <a:solidFill>
                <a:srgbClr val="FF0000"/>
              </a:solidFill>
            </a:rPr>
            <a:t> …. </a:t>
          </a:r>
          <a:endParaRPr lang="en-US" dirty="0">
            <a:solidFill>
              <a:srgbClr val="FF0000"/>
            </a:solidFill>
          </a:endParaRPr>
        </a:p>
      </dgm:t>
    </dgm:pt>
    <dgm:pt modelId="{0CF1B6D7-ABE1-4FFD-8D0A-87A82A063FE4}" type="parTrans" cxnId="{34CC634F-FD99-4D05-ABD4-DEBCC960CA8E}">
      <dgm:prSet/>
      <dgm:spPr/>
      <dgm:t>
        <a:bodyPr/>
        <a:lstStyle/>
        <a:p>
          <a:endParaRPr lang="en-US"/>
        </a:p>
      </dgm:t>
    </dgm:pt>
    <dgm:pt modelId="{0CA7C53C-CAF6-4237-B222-277207A11278}" type="sibTrans" cxnId="{34CC634F-FD99-4D05-ABD4-DEBCC960CA8E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9E27267A-E01C-4CA5-9417-2F2980B2C117}" type="pres">
      <dgm:prSet presAssocID="{0459E90A-C379-47E1-BE55-846CA2426F43}" presName="Name0" presStyleCnt="0">
        <dgm:presLayoutVars>
          <dgm:animLvl val="lvl"/>
          <dgm:resizeHandles val="exact"/>
        </dgm:presLayoutVars>
      </dgm:prSet>
      <dgm:spPr/>
    </dgm:pt>
    <dgm:pt modelId="{036B4854-A6C7-4877-99FE-632DB164E721}" type="pres">
      <dgm:prSet presAssocID="{BDF255DC-3276-4F56-86FD-657741BEEBDD}" presName="compositeNode" presStyleCnt="0">
        <dgm:presLayoutVars>
          <dgm:bulletEnabled val="1"/>
        </dgm:presLayoutVars>
      </dgm:prSet>
      <dgm:spPr/>
    </dgm:pt>
    <dgm:pt modelId="{6B7413A7-EFDA-473C-AB23-2953E3A59318}" type="pres">
      <dgm:prSet presAssocID="{BDF255DC-3276-4F56-86FD-657741BEEBDD}" presName="bgRect" presStyleLbl="alignNode1" presStyleIdx="0" presStyleCnt="3"/>
      <dgm:spPr/>
    </dgm:pt>
    <dgm:pt modelId="{FB1E4697-EF2A-44AF-A15F-E1821C0E61D3}" type="pres">
      <dgm:prSet presAssocID="{5681D35A-3BB4-44E2-8E94-253FDC6C66C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90244098-1ACC-4240-914D-CA81B49511B2}" type="pres">
      <dgm:prSet presAssocID="{BDF255DC-3276-4F56-86FD-657741BEEBDD}" presName="nodeRect" presStyleLbl="alignNode1" presStyleIdx="0" presStyleCnt="3">
        <dgm:presLayoutVars>
          <dgm:bulletEnabled val="1"/>
        </dgm:presLayoutVars>
      </dgm:prSet>
      <dgm:spPr/>
    </dgm:pt>
    <dgm:pt modelId="{BF2464EB-5F3C-4F4B-AEB6-2E174F6C798C}" type="pres">
      <dgm:prSet presAssocID="{5681D35A-3BB4-44E2-8E94-253FDC6C66C9}" presName="sibTrans" presStyleCnt="0"/>
      <dgm:spPr/>
    </dgm:pt>
    <dgm:pt modelId="{968F20D6-7C4C-4A99-A6E8-BFDA651F4EE9}" type="pres">
      <dgm:prSet presAssocID="{6B1BFD2C-B587-4372-A825-604362AFA8A8}" presName="compositeNode" presStyleCnt="0">
        <dgm:presLayoutVars>
          <dgm:bulletEnabled val="1"/>
        </dgm:presLayoutVars>
      </dgm:prSet>
      <dgm:spPr/>
    </dgm:pt>
    <dgm:pt modelId="{DC68BE93-D16D-4CAA-A707-4A43B16FD475}" type="pres">
      <dgm:prSet presAssocID="{6B1BFD2C-B587-4372-A825-604362AFA8A8}" presName="bgRect" presStyleLbl="alignNode1" presStyleIdx="1" presStyleCnt="3"/>
      <dgm:spPr/>
    </dgm:pt>
    <dgm:pt modelId="{73F5635B-FB6F-4487-B117-F38C011FE629}" type="pres">
      <dgm:prSet presAssocID="{9B697DA2-A992-4924-8D60-A1F64624A88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067850D-8F2A-4897-AF79-1797E3356FDF}" type="pres">
      <dgm:prSet presAssocID="{6B1BFD2C-B587-4372-A825-604362AFA8A8}" presName="nodeRect" presStyleLbl="alignNode1" presStyleIdx="1" presStyleCnt="3">
        <dgm:presLayoutVars>
          <dgm:bulletEnabled val="1"/>
        </dgm:presLayoutVars>
      </dgm:prSet>
      <dgm:spPr/>
    </dgm:pt>
    <dgm:pt modelId="{4977C82A-3A0E-4DDB-94B0-C91667A93FA3}" type="pres">
      <dgm:prSet presAssocID="{9B697DA2-A992-4924-8D60-A1F64624A880}" presName="sibTrans" presStyleCnt="0"/>
      <dgm:spPr/>
    </dgm:pt>
    <dgm:pt modelId="{0DC6D912-404C-4359-A228-9344271699E0}" type="pres">
      <dgm:prSet presAssocID="{00FA2453-C9E2-449A-BF8D-065E6AE6B598}" presName="compositeNode" presStyleCnt="0">
        <dgm:presLayoutVars>
          <dgm:bulletEnabled val="1"/>
        </dgm:presLayoutVars>
      </dgm:prSet>
      <dgm:spPr/>
    </dgm:pt>
    <dgm:pt modelId="{EB9E10D4-2977-4808-AC99-284A773853B9}" type="pres">
      <dgm:prSet presAssocID="{00FA2453-C9E2-449A-BF8D-065E6AE6B598}" presName="bgRect" presStyleLbl="alignNode1" presStyleIdx="2" presStyleCnt="3"/>
      <dgm:spPr/>
    </dgm:pt>
    <dgm:pt modelId="{A857E686-1A2F-475A-A78B-9989BFB87398}" type="pres">
      <dgm:prSet presAssocID="{0CA7C53C-CAF6-4237-B222-277207A11278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5C45B82-A994-46DB-9F4B-FC4F0FA89721}" type="pres">
      <dgm:prSet presAssocID="{00FA2453-C9E2-449A-BF8D-065E6AE6B598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6B54209-7F38-4352-85F4-A7E489CA4761}" srcId="{0459E90A-C379-47E1-BE55-846CA2426F43}" destId="{BDF255DC-3276-4F56-86FD-657741BEEBDD}" srcOrd="0" destOrd="0" parTransId="{CD0CDCF3-D300-4670-98C4-EA132D1B4745}" sibTransId="{5681D35A-3BB4-44E2-8E94-253FDC6C66C9}"/>
    <dgm:cxn modelId="{0863421A-F31E-4A9D-90C9-52272C9E0008}" type="presOf" srcId="{00FA2453-C9E2-449A-BF8D-065E6AE6B598}" destId="{EB9E10D4-2977-4808-AC99-284A773853B9}" srcOrd="0" destOrd="0" presId="urn:microsoft.com/office/officeart/2016/7/layout/LinearBlockProcessNumbered"/>
    <dgm:cxn modelId="{2F9F0C2B-68C1-46FF-820C-0F00C87849F6}" srcId="{0459E90A-C379-47E1-BE55-846CA2426F43}" destId="{6B1BFD2C-B587-4372-A825-604362AFA8A8}" srcOrd="1" destOrd="0" parTransId="{26BB5A21-0064-43F4-B847-8A5832B55FCB}" sibTransId="{9B697DA2-A992-4924-8D60-A1F64624A880}"/>
    <dgm:cxn modelId="{B17DAC4A-ED92-48B1-8117-0F4C004C6B26}" type="presOf" srcId="{0459E90A-C379-47E1-BE55-846CA2426F43}" destId="{9E27267A-E01C-4CA5-9417-2F2980B2C117}" srcOrd="0" destOrd="0" presId="urn:microsoft.com/office/officeart/2016/7/layout/LinearBlockProcessNumbered"/>
    <dgm:cxn modelId="{34CC634F-FD99-4D05-ABD4-DEBCC960CA8E}" srcId="{0459E90A-C379-47E1-BE55-846CA2426F43}" destId="{00FA2453-C9E2-449A-BF8D-065E6AE6B598}" srcOrd="2" destOrd="0" parTransId="{0CF1B6D7-ABE1-4FFD-8D0A-87A82A063FE4}" sibTransId="{0CA7C53C-CAF6-4237-B222-277207A11278}"/>
    <dgm:cxn modelId="{3E20A051-A1B9-458F-8633-EA7E9C4C95EA}" type="presOf" srcId="{9B697DA2-A992-4924-8D60-A1F64624A880}" destId="{73F5635B-FB6F-4487-B117-F38C011FE629}" srcOrd="0" destOrd="0" presId="urn:microsoft.com/office/officeart/2016/7/layout/LinearBlockProcessNumbered"/>
    <dgm:cxn modelId="{32D8C175-6C63-4381-901E-818C80656250}" type="presOf" srcId="{5681D35A-3BB4-44E2-8E94-253FDC6C66C9}" destId="{FB1E4697-EF2A-44AF-A15F-E1821C0E61D3}" srcOrd="0" destOrd="0" presId="urn:microsoft.com/office/officeart/2016/7/layout/LinearBlockProcessNumbered"/>
    <dgm:cxn modelId="{C8CBF159-9AD4-450F-AA84-E342DD11F24B}" type="presOf" srcId="{BDF255DC-3276-4F56-86FD-657741BEEBDD}" destId="{90244098-1ACC-4240-914D-CA81B49511B2}" srcOrd="1" destOrd="0" presId="urn:microsoft.com/office/officeart/2016/7/layout/LinearBlockProcessNumbered"/>
    <dgm:cxn modelId="{9DD15490-CDB3-48F6-B8DC-6C5DF0EC8DDD}" type="presOf" srcId="{BDF255DC-3276-4F56-86FD-657741BEEBDD}" destId="{6B7413A7-EFDA-473C-AB23-2953E3A59318}" srcOrd="0" destOrd="0" presId="urn:microsoft.com/office/officeart/2016/7/layout/LinearBlockProcessNumbered"/>
    <dgm:cxn modelId="{914C54C5-5BE8-437F-BCDA-5C2555C6C9DA}" type="presOf" srcId="{0CA7C53C-CAF6-4237-B222-277207A11278}" destId="{A857E686-1A2F-475A-A78B-9989BFB87398}" srcOrd="0" destOrd="0" presId="urn:microsoft.com/office/officeart/2016/7/layout/LinearBlockProcessNumbered"/>
    <dgm:cxn modelId="{1A4565C6-2F80-4B4A-8C62-05D3F0A2D5D5}" type="presOf" srcId="{6B1BFD2C-B587-4372-A825-604362AFA8A8}" destId="{9067850D-8F2A-4897-AF79-1797E3356FDF}" srcOrd="1" destOrd="0" presId="urn:microsoft.com/office/officeart/2016/7/layout/LinearBlockProcessNumbered"/>
    <dgm:cxn modelId="{6C21FBD6-4E44-4E7C-9F58-D2B52DB447E6}" type="presOf" srcId="{6B1BFD2C-B587-4372-A825-604362AFA8A8}" destId="{DC68BE93-D16D-4CAA-A707-4A43B16FD475}" srcOrd="0" destOrd="0" presId="urn:microsoft.com/office/officeart/2016/7/layout/LinearBlockProcessNumbered"/>
    <dgm:cxn modelId="{6E1DB8FC-BC3B-45F0-B27D-E0C4E44DAF00}" type="presOf" srcId="{00FA2453-C9E2-449A-BF8D-065E6AE6B598}" destId="{45C45B82-A994-46DB-9F4B-FC4F0FA89721}" srcOrd="1" destOrd="0" presId="urn:microsoft.com/office/officeart/2016/7/layout/LinearBlockProcessNumbered"/>
    <dgm:cxn modelId="{8963BE9C-9C82-400D-9463-6636A6286139}" type="presParOf" srcId="{9E27267A-E01C-4CA5-9417-2F2980B2C117}" destId="{036B4854-A6C7-4877-99FE-632DB164E721}" srcOrd="0" destOrd="0" presId="urn:microsoft.com/office/officeart/2016/7/layout/LinearBlockProcessNumbered"/>
    <dgm:cxn modelId="{2B189970-0185-4A34-95A9-9360C02242EE}" type="presParOf" srcId="{036B4854-A6C7-4877-99FE-632DB164E721}" destId="{6B7413A7-EFDA-473C-AB23-2953E3A59318}" srcOrd="0" destOrd="0" presId="urn:microsoft.com/office/officeart/2016/7/layout/LinearBlockProcessNumbered"/>
    <dgm:cxn modelId="{A0EB6DA2-D189-4C34-8615-69FE14299E62}" type="presParOf" srcId="{036B4854-A6C7-4877-99FE-632DB164E721}" destId="{FB1E4697-EF2A-44AF-A15F-E1821C0E61D3}" srcOrd="1" destOrd="0" presId="urn:microsoft.com/office/officeart/2016/7/layout/LinearBlockProcessNumbered"/>
    <dgm:cxn modelId="{12C54050-9B87-40DF-BDB3-AEA906C91DC2}" type="presParOf" srcId="{036B4854-A6C7-4877-99FE-632DB164E721}" destId="{90244098-1ACC-4240-914D-CA81B49511B2}" srcOrd="2" destOrd="0" presId="urn:microsoft.com/office/officeart/2016/7/layout/LinearBlockProcessNumbered"/>
    <dgm:cxn modelId="{6E9644D3-8DE1-437D-B09D-25D30BA8DB36}" type="presParOf" srcId="{9E27267A-E01C-4CA5-9417-2F2980B2C117}" destId="{BF2464EB-5F3C-4F4B-AEB6-2E174F6C798C}" srcOrd="1" destOrd="0" presId="urn:microsoft.com/office/officeart/2016/7/layout/LinearBlockProcessNumbered"/>
    <dgm:cxn modelId="{479978AC-ED44-41E1-A8BF-476D0BFC6B41}" type="presParOf" srcId="{9E27267A-E01C-4CA5-9417-2F2980B2C117}" destId="{968F20D6-7C4C-4A99-A6E8-BFDA651F4EE9}" srcOrd="2" destOrd="0" presId="urn:microsoft.com/office/officeart/2016/7/layout/LinearBlockProcessNumbered"/>
    <dgm:cxn modelId="{ED348474-4CA5-4141-8B84-309634872578}" type="presParOf" srcId="{968F20D6-7C4C-4A99-A6E8-BFDA651F4EE9}" destId="{DC68BE93-D16D-4CAA-A707-4A43B16FD475}" srcOrd="0" destOrd="0" presId="urn:microsoft.com/office/officeart/2016/7/layout/LinearBlockProcessNumbered"/>
    <dgm:cxn modelId="{67C2A812-412A-46B4-A713-590038CB26E5}" type="presParOf" srcId="{968F20D6-7C4C-4A99-A6E8-BFDA651F4EE9}" destId="{73F5635B-FB6F-4487-B117-F38C011FE629}" srcOrd="1" destOrd="0" presId="urn:microsoft.com/office/officeart/2016/7/layout/LinearBlockProcessNumbered"/>
    <dgm:cxn modelId="{C2A2E08A-F771-4121-96A1-AC91A8C162F6}" type="presParOf" srcId="{968F20D6-7C4C-4A99-A6E8-BFDA651F4EE9}" destId="{9067850D-8F2A-4897-AF79-1797E3356FDF}" srcOrd="2" destOrd="0" presId="urn:microsoft.com/office/officeart/2016/7/layout/LinearBlockProcessNumbered"/>
    <dgm:cxn modelId="{DEB17C0F-2F7F-444A-BF88-94D0D7937211}" type="presParOf" srcId="{9E27267A-E01C-4CA5-9417-2F2980B2C117}" destId="{4977C82A-3A0E-4DDB-94B0-C91667A93FA3}" srcOrd="3" destOrd="0" presId="urn:microsoft.com/office/officeart/2016/7/layout/LinearBlockProcessNumbered"/>
    <dgm:cxn modelId="{F8B572CB-8B22-4383-8628-10B404A81A20}" type="presParOf" srcId="{9E27267A-E01C-4CA5-9417-2F2980B2C117}" destId="{0DC6D912-404C-4359-A228-9344271699E0}" srcOrd="4" destOrd="0" presId="urn:microsoft.com/office/officeart/2016/7/layout/LinearBlockProcessNumbered"/>
    <dgm:cxn modelId="{70528C0D-832A-4128-B90E-C4D177AFBBA8}" type="presParOf" srcId="{0DC6D912-404C-4359-A228-9344271699E0}" destId="{EB9E10D4-2977-4808-AC99-284A773853B9}" srcOrd="0" destOrd="0" presId="urn:microsoft.com/office/officeart/2016/7/layout/LinearBlockProcessNumbered"/>
    <dgm:cxn modelId="{85887063-70E2-42E6-89B0-8B437A2C0A00}" type="presParOf" srcId="{0DC6D912-404C-4359-A228-9344271699E0}" destId="{A857E686-1A2F-475A-A78B-9989BFB87398}" srcOrd="1" destOrd="0" presId="urn:microsoft.com/office/officeart/2016/7/layout/LinearBlockProcessNumbered"/>
    <dgm:cxn modelId="{89B0DFED-180A-430C-B0D4-15A8EF646505}" type="presParOf" srcId="{0DC6D912-404C-4359-A228-9344271699E0}" destId="{45C45B82-A994-46DB-9F4B-FC4F0FA8972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413A7-EFDA-473C-AB23-2953E3A59318}">
      <dsp:nvSpPr>
        <dsp:cNvPr id="0" name=""/>
        <dsp:cNvSpPr/>
      </dsp:nvSpPr>
      <dsp:spPr>
        <a:xfrm>
          <a:off x="820" y="0"/>
          <a:ext cx="3324690" cy="2573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0" rIns="32840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- Visie en beleid 2024</a:t>
          </a:r>
          <a:endParaRPr lang="en-US" sz="2600" kern="1200"/>
        </a:p>
      </dsp:txBody>
      <dsp:txXfrm>
        <a:off x="820" y="1029334"/>
        <a:ext cx="3324690" cy="1544002"/>
      </dsp:txXfrm>
    </dsp:sp>
    <dsp:sp modelId="{FB1E4697-EF2A-44AF-A15F-E1821C0E61D3}">
      <dsp:nvSpPr>
        <dsp:cNvPr id="0" name=""/>
        <dsp:cNvSpPr/>
      </dsp:nvSpPr>
      <dsp:spPr>
        <a:xfrm>
          <a:off x="820" y="0"/>
          <a:ext cx="3324690" cy="10293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165100" rIns="328406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820" y="0"/>
        <a:ext cx="3324690" cy="1029334"/>
      </dsp:txXfrm>
    </dsp:sp>
    <dsp:sp modelId="{DC68BE93-D16D-4CAA-A707-4A43B16FD475}">
      <dsp:nvSpPr>
        <dsp:cNvPr id="0" name=""/>
        <dsp:cNvSpPr/>
      </dsp:nvSpPr>
      <dsp:spPr>
        <a:xfrm>
          <a:off x="3591486" y="0"/>
          <a:ext cx="3324690" cy="2573337"/>
        </a:xfrm>
        <a:prstGeom prst="rect">
          <a:avLst/>
        </a:prstGeom>
        <a:solidFill>
          <a:schemeClr val="accent5">
            <a:hueOff val="-488671"/>
            <a:satOff val="-49551"/>
            <a:lumOff val="686"/>
            <a:alphaOff val="0"/>
          </a:schemeClr>
        </a:solidFill>
        <a:ln w="12700" cap="flat" cmpd="sng" algn="ctr">
          <a:solidFill>
            <a:schemeClr val="accent5">
              <a:hueOff val="-488671"/>
              <a:satOff val="-49551"/>
              <a:lumOff val="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0" rIns="32840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- Kennis over digitale geletterdheid </a:t>
          </a:r>
          <a:endParaRPr lang="en-US" sz="2600" kern="1200"/>
        </a:p>
      </dsp:txBody>
      <dsp:txXfrm>
        <a:off x="3591486" y="1029334"/>
        <a:ext cx="3324690" cy="1544002"/>
      </dsp:txXfrm>
    </dsp:sp>
    <dsp:sp modelId="{73F5635B-FB6F-4487-B117-F38C011FE629}">
      <dsp:nvSpPr>
        <dsp:cNvPr id="0" name=""/>
        <dsp:cNvSpPr/>
      </dsp:nvSpPr>
      <dsp:spPr>
        <a:xfrm>
          <a:off x="3591486" y="0"/>
          <a:ext cx="3324690" cy="10293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165100" rIns="328406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3591486" y="0"/>
        <a:ext cx="3324690" cy="1029334"/>
      </dsp:txXfrm>
    </dsp:sp>
    <dsp:sp modelId="{EB9E10D4-2977-4808-AC99-284A773853B9}">
      <dsp:nvSpPr>
        <dsp:cNvPr id="0" name=""/>
        <dsp:cNvSpPr/>
      </dsp:nvSpPr>
      <dsp:spPr>
        <a:xfrm>
          <a:off x="7182151" y="0"/>
          <a:ext cx="3324690" cy="2573337"/>
        </a:xfrm>
        <a:prstGeom prst="rect">
          <a:avLst/>
        </a:prstGeom>
        <a:solidFill>
          <a:schemeClr val="accent5">
            <a:hueOff val="-977342"/>
            <a:satOff val="-99103"/>
            <a:lumOff val="1372"/>
            <a:alphaOff val="0"/>
          </a:schemeClr>
        </a:solidFill>
        <a:ln w="12700" cap="flat" cmpd="sng" algn="ctr">
          <a:solidFill>
            <a:schemeClr val="accent5">
              <a:hueOff val="-977342"/>
              <a:satOff val="-99103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0" rIns="32840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- Stand van zaken op de</a:t>
          </a:r>
          <a:r>
            <a:rPr lang="nl-NL" sz="2600" kern="1200" dirty="0">
              <a:solidFill>
                <a:srgbClr val="FF0000"/>
              </a:solidFill>
            </a:rPr>
            <a:t> …. </a:t>
          </a:r>
          <a:endParaRPr lang="en-US" sz="2600" kern="1200" dirty="0">
            <a:solidFill>
              <a:srgbClr val="FF0000"/>
            </a:solidFill>
          </a:endParaRPr>
        </a:p>
      </dsp:txBody>
      <dsp:txXfrm>
        <a:off x="7182151" y="1029334"/>
        <a:ext cx="3324690" cy="1544002"/>
      </dsp:txXfrm>
    </dsp:sp>
    <dsp:sp modelId="{A857E686-1A2F-475A-A78B-9989BFB87398}">
      <dsp:nvSpPr>
        <dsp:cNvPr id="0" name=""/>
        <dsp:cNvSpPr/>
      </dsp:nvSpPr>
      <dsp:spPr>
        <a:xfrm>
          <a:off x="7182151" y="0"/>
          <a:ext cx="3324690" cy="10293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406" tIns="165100" rIns="328406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7182151" y="0"/>
        <a:ext cx="3324690" cy="102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0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20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4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0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3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2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7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0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net.nl/artikel/15634/digitale-geletterdheid-een-korte-bijscholing-of-projectweek-volstaat-niet-me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o.nl/sectoren/po/digitale-geletterdheid-p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kennisnet.nl/artikel/15690/onderwijsinspectie-bereidt-zich-voor-op-dg-onderwij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4678" y="702870"/>
            <a:ext cx="5614993" cy="3093468"/>
          </a:xfrm>
        </p:spPr>
        <p:txBody>
          <a:bodyPr anchor="b">
            <a:normAutofit/>
          </a:bodyPr>
          <a:lstStyle/>
          <a:p>
            <a:r>
              <a:rPr lang="de-DE">
                <a:cs typeface="Calibri Light"/>
              </a:rPr>
              <a:t>Digitale geletterdheid 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14677" y="4067746"/>
            <a:ext cx="5614993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cs typeface="Calibri"/>
              </a:rPr>
              <a:t>Visie</a:t>
            </a:r>
            <a:r>
              <a:rPr lang="de-DE">
                <a:cs typeface="Calibri"/>
              </a:rPr>
              <a:t> &amp; Beleidvorming</a:t>
            </a:r>
            <a:endParaRPr lang="de-DE" dirty="0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2641113F-42A4-F40A-F9E7-F3EC6026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998" r="2" b="2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0F693-CD1C-4A41-9E80-FBEF9D12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970E3C-BEF9-4097-A8D1-F4536869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DG op de </a:t>
            </a:r>
            <a:r>
              <a:rPr lang="nl-NL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87420"/>
            <a:ext cx="10506991" cy="4225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0" i="0" dirty="0">
                <a:effectLst/>
                <a:latin typeface="Open Sans" panose="020B0606030504020204" pitchFamily="34" charset="0"/>
              </a:rPr>
              <a:t>Hoe ziet de </a:t>
            </a:r>
            <a:r>
              <a:rPr lang="nl-NL" b="0" i="0" u="sng" dirty="0">
                <a:effectLst/>
                <a:latin typeface="Open Sans" panose="020B0606030504020204" pitchFamily="34" charset="0"/>
              </a:rPr>
              <a:t>huidige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situatie op school eruit op het gebied van digitale geletterdheid? </a:t>
            </a:r>
          </a:p>
          <a:p>
            <a:endParaRPr lang="nl-NL" dirty="0"/>
          </a:p>
          <a:p>
            <a:r>
              <a:rPr lang="nl-NL" b="0" i="0" dirty="0">
                <a:effectLst/>
                <a:latin typeface="Open Sans" panose="020B0606030504020204" pitchFamily="34" charset="0"/>
              </a:rPr>
              <a:t>Hoe ziet de </a:t>
            </a:r>
            <a:r>
              <a:rPr lang="nl-NL" b="0" i="0" u="sng" dirty="0">
                <a:effectLst/>
                <a:latin typeface="Open Sans" panose="020B0606030504020204" pitchFamily="34" charset="0"/>
              </a:rPr>
              <a:t>ideale</a:t>
            </a:r>
            <a:r>
              <a:rPr lang="nl-NL" b="0" i="0" dirty="0">
                <a:effectLst/>
                <a:latin typeface="Open Sans" panose="020B0606030504020204" pitchFamily="34" charset="0"/>
              </a:rPr>
              <a:t> situatie op school eruit op het gebied van digitale geletterdheid?</a:t>
            </a:r>
          </a:p>
          <a:p>
            <a:endParaRPr lang="nl-NL" dirty="0">
              <a:latin typeface="Open Sans" panose="020B0606030504020204" pitchFamily="34" charset="0"/>
            </a:endParaRPr>
          </a:p>
          <a:p>
            <a:r>
              <a:rPr lang="nl-NL" dirty="0"/>
              <a:t>Wellicht kun je al een verschil benoemen binnen de vier domeinen: </a:t>
            </a:r>
            <a:br>
              <a:rPr lang="nl-NL" dirty="0"/>
            </a:br>
            <a:r>
              <a:rPr lang="nl-NL" dirty="0"/>
              <a:t>ICT basisvaardigheden, informatieverwerking, </a:t>
            </a:r>
            <a:r>
              <a:rPr lang="nl-NL" dirty="0" err="1"/>
              <a:t>computational</a:t>
            </a:r>
            <a:r>
              <a:rPr lang="nl-NL" dirty="0"/>
              <a:t> thinking en mediawijsheid </a:t>
            </a:r>
          </a:p>
        </p:txBody>
      </p:sp>
    </p:spTree>
    <p:extLst>
      <p:ext uri="{BB962C8B-B14F-4D97-AF65-F5344CB8AC3E}">
        <p14:creationId xmlns:p14="http://schemas.microsoft.com/office/powerpoint/2010/main" val="312992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DG op de </a:t>
            </a:r>
            <a:r>
              <a:rPr lang="nl-NL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87420"/>
            <a:ext cx="10506991" cy="4225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Open Sans"/>
                <a:ea typeface="Open Sans"/>
                <a:cs typeface="Open Sans"/>
              </a:rPr>
              <a:t>En hoe zit dit met ons? Hoe staat het met onze digitale geletterdheid? </a:t>
            </a:r>
            <a:br>
              <a:rPr lang="nl-NL" dirty="0">
                <a:latin typeface="Open Sans"/>
                <a:ea typeface="Open Sans"/>
                <a:cs typeface="Open Sans"/>
              </a:rPr>
            </a:br>
            <a:r>
              <a:rPr lang="nl-NL" dirty="0">
                <a:latin typeface="Open Sans"/>
                <a:ea typeface="Open Sans"/>
                <a:cs typeface="Open Sans"/>
              </a:rPr>
              <a:t>Beantwoord de vragen nogmaals, maar dan gericht op jezelf en ons team. </a:t>
            </a:r>
          </a:p>
          <a:p>
            <a:endParaRPr lang="nl-NL" dirty="0">
              <a:latin typeface="Open Sans"/>
              <a:ea typeface="Open Sans"/>
              <a:cs typeface="Open Sans"/>
            </a:endParaRPr>
          </a:p>
          <a:p>
            <a:r>
              <a:rPr lang="nl-NL" b="0" i="0" dirty="0">
                <a:effectLst/>
                <a:latin typeface="Open Sans"/>
                <a:ea typeface="Open Sans"/>
                <a:cs typeface="Open Sans"/>
              </a:rPr>
              <a:t>Hoe ziet de </a:t>
            </a:r>
            <a:r>
              <a:rPr lang="nl-NL" b="0" i="0" u="sng" dirty="0">
                <a:effectLst/>
                <a:latin typeface="Open Sans"/>
                <a:ea typeface="Open Sans"/>
                <a:cs typeface="Open Sans"/>
              </a:rPr>
              <a:t>huidige</a:t>
            </a:r>
            <a:r>
              <a:rPr lang="nl-NL" b="0" i="0" dirty="0">
                <a:effectLst/>
                <a:latin typeface="Open Sans"/>
                <a:ea typeface="Open Sans"/>
                <a:cs typeface="Open Sans"/>
              </a:rPr>
              <a:t> situatie op school eruit op het gebied van digitale geletterdheid? </a:t>
            </a:r>
            <a:endParaRPr lang="nl-NL"/>
          </a:p>
          <a:p>
            <a:endParaRPr lang="nl-NL" dirty="0"/>
          </a:p>
          <a:p>
            <a:r>
              <a:rPr lang="nl-NL" b="0" i="0" dirty="0">
                <a:effectLst/>
                <a:latin typeface="Open Sans"/>
                <a:ea typeface="Open Sans"/>
                <a:cs typeface="Open Sans"/>
              </a:rPr>
              <a:t>Hoe ziet de </a:t>
            </a:r>
            <a:r>
              <a:rPr lang="nl-NL" b="0" i="0" u="sng" dirty="0">
                <a:effectLst/>
                <a:latin typeface="Open Sans"/>
                <a:ea typeface="Open Sans"/>
                <a:cs typeface="Open Sans"/>
              </a:rPr>
              <a:t>ideale</a:t>
            </a:r>
            <a:r>
              <a:rPr lang="nl-NL" b="0" i="0" dirty="0">
                <a:effectLst/>
                <a:latin typeface="Open Sans"/>
                <a:ea typeface="Open Sans"/>
                <a:cs typeface="Open Sans"/>
              </a:rPr>
              <a:t> situatie op school eruit op het gebied van digitale geletterdheid?</a:t>
            </a:r>
          </a:p>
        </p:txBody>
      </p:sp>
    </p:spTree>
    <p:extLst>
      <p:ext uri="{BB962C8B-B14F-4D97-AF65-F5344CB8AC3E}">
        <p14:creationId xmlns:p14="http://schemas.microsoft.com/office/powerpoint/2010/main" val="117904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Hoe nu verder...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87420"/>
            <a:ext cx="10506991" cy="4225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Open Sans"/>
                <a:ea typeface="Open Sans"/>
                <a:cs typeface="Open Sans"/>
              </a:rPr>
              <a:t>De post-its worden verzameld en opgehangen in de teamkamer. </a:t>
            </a:r>
            <a:endParaRPr lang="nl-NL" dirty="0">
              <a:latin typeface="Seaford"/>
              <a:ea typeface="Open Sans"/>
              <a:cs typeface="Open Sans"/>
            </a:endParaRPr>
          </a:p>
          <a:p>
            <a:r>
              <a:rPr lang="nl-NL" dirty="0">
                <a:latin typeface="Open Sans"/>
                <a:ea typeface="Open Sans"/>
                <a:cs typeface="Open Sans"/>
              </a:rPr>
              <a:t>Aanvullen kan nog tot de </a:t>
            </a:r>
            <a:r>
              <a:rPr lang="nl-NL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…..</a:t>
            </a:r>
            <a:r>
              <a:rPr lang="nl-NL" dirty="0">
                <a:latin typeface="Open Sans"/>
                <a:ea typeface="Open Sans"/>
                <a:cs typeface="Open Sans"/>
              </a:rPr>
              <a:t> </a:t>
            </a:r>
          </a:p>
          <a:p>
            <a:r>
              <a:rPr lang="nl-NL" dirty="0">
                <a:latin typeface="Open Sans"/>
                <a:ea typeface="Open Sans"/>
                <a:cs typeface="Open Sans"/>
              </a:rPr>
              <a:t>Daarna worden ze geordend en krijgen jullie een terugkoppeling van de uitkomsten. </a:t>
            </a:r>
            <a:br>
              <a:rPr lang="nl-NL" dirty="0">
                <a:latin typeface="Open Sans"/>
                <a:ea typeface="Open Sans"/>
                <a:cs typeface="Open Sans"/>
              </a:rPr>
            </a:br>
            <a:endParaRPr lang="nl-NL" dirty="0">
              <a:latin typeface="Open Sans"/>
              <a:ea typeface="Open Sans"/>
              <a:cs typeface="Open Sans"/>
            </a:endParaRPr>
          </a:p>
          <a:p>
            <a:r>
              <a:rPr lang="nl-NL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Bijvoorbeeld: </a:t>
            </a:r>
            <a:br>
              <a:rPr lang="nl-NL" dirty="0">
                <a:latin typeface="Open Sans"/>
                <a:ea typeface="Open Sans"/>
                <a:cs typeface="Open Sans"/>
              </a:rPr>
            </a:br>
            <a:r>
              <a:rPr lang="nl-NL" dirty="0">
                <a:latin typeface="Open Sans"/>
                <a:ea typeface="Open Sans"/>
                <a:cs typeface="Open Sans"/>
              </a:rPr>
              <a:t>Ondertussen zijn we </a:t>
            </a:r>
            <a:r>
              <a:rPr lang="nl-NL" dirty="0" err="1">
                <a:latin typeface="Open Sans"/>
                <a:ea typeface="Open Sans"/>
                <a:cs typeface="Open Sans"/>
              </a:rPr>
              <a:t>bovenschools</a:t>
            </a:r>
            <a:r>
              <a:rPr lang="nl-NL" dirty="0">
                <a:latin typeface="Open Sans"/>
                <a:ea typeface="Open Sans"/>
                <a:cs typeface="Open Sans"/>
              </a:rPr>
              <a:t> bezig met het formuleren van een visie voor de stichting. En komt er een kader waarbinnen wij ons deel van de visie gaan vormgeven. </a:t>
            </a:r>
          </a:p>
        </p:txBody>
      </p:sp>
    </p:spTree>
    <p:extLst>
      <p:ext uri="{BB962C8B-B14F-4D97-AF65-F5344CB8AC3E}">
        <p14:creationId xmlns:p14="http://schemas.microsoft.com/office/powerpoint/2010/main" val="212735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14677" y="661158"/>
            <a:ext cx="5614993" cy="55700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cs typeface="Calibri"/>
            </a:endParaRPr>
          </a:p>
          <a:p>
            <a:r>
              <a:rPr lang="de-DE" sz="4600" dirty="0" err="1">
                <a:ea typeface="+mn-lt"/>
                <a:cs typeface="+mn-lt"/>
              </a:rPr>
              <a:t>Startopdracht</a:t>
            </a:r>
            <a:r>
              <a:rPr lang="de-DE" sz="4600" dirty="0">
                <a:ea typeface="+mn-lt"/>
                <a:cs typeface="+mn-lt"/>
              </a:rPr>
              <a:t>:</a:t>
            </a:r>
            <a:br>
              <a:rPr lang="de-DE" sz="4600" dirty="0">
                <a:ea typeface="+mn-lt"/>
                <a:cs typeface="+mn-lt"/>
              </a:rPr>
            </a:br>
            <a:r>
              <a:rPr lang="de-DE" sz="4600" dirty="0">
                <a:ea typeface="+mn-lt"/>
                <a:cs typeface="+mn-lt"/>
              </a:rPr>
              <a:t>Wat </a:t>
            </a:r>
            <a:r>
              <a:rPr lang="de-DE" sz="4600" dirty="0" err="1">
                <a:ea typeface="+mn-lt"/>
                <a:cs typeface="+mn-lt"/>
              </a:rPr>
              <a:t>betekent</a:t>
            </a:r>
            <a:r>
              <a:rPr lang="de-DE" sz="4600" dirty="0">
                <a:ea typeface="+mn-lt"/>
                <a:cs typeface="+mn-lt"/>
              </a:rPr>
              <a:t> digitale </a:t>
            </a:r>
            <a:r>
              <a:rPr lang="de-DE" sz="4600" dirty="0" err="1">
                <a:ea typeface="+mn-lt"/>
                <a:cs typeface="+mn-lt"/>
              </a:rPr>
              <a:t>geletterdheid</a:t>
            </a:r>
            <a:r>
              <a:rPr lang="de-DE" sz="4600" dirty="0">
                <a:ea typeface="+mn-lt"/>
                <a:cs typeface="+mn-lt"/>
              </a:rPr>
              <a:t> </a:t>
            </a:r>
            <a:r>
              <a:rPr lang="de-DE" sz="4600" dirty="0" err="1">
                <a:ea typeface="+mn-lt"/>
                <a:cs typeface="+mn-lt"/>
              </a:rPr>
              <a:t>bij</a:t>
            </a:r>
            <a:r>
              <a:rPr lang="de-DE" sz="4600" dirty="0">
                <a:ea typeface="+mn-lt"/>
                <a:cs typeface="+mn-lt"/>
              </a:rPr>
              <a:t> </a:t>
            </a:r>
            <a:r>
              <a:rPr lang="de-DE" sz="4600" dirty="0" err="1">
                <a:ea typeface="+mn-lt"/>
                <a:cs typeface="+mn-lt"/>
              </a:rPr>
              <a:t>ons</a:t>
            </a:r>
            <a:r>
              <a:rPr lang="de-DE" sz="4600" dirty="0">
                <a:ea typeface="+mn-lt"/>
                <a:cs typeface="+mn-lt"/>
              </a:rPr>
              <a:t> </a:t>
            </a:r>
            <a:r>
              <a:rPr lang="de-DE" sz="4600" dirty="0" err="1">
                <a:ea typeface="+mn-lt"/>
                <a:cs typeface="+mn-lt"/>
              </a:rPr>
              <a:t>op</a:t>
            </a:r>
            <a:r>
              <a:rPr lang="de-DE" sz="4600" dirty="0">
                <a:ea typeface="+mn-lt"/>
                <a:cs typeface="+mn-lt"/>
              </a:rPr>
              <a:t> </a:t>
            </a:r>
            <a:r>
              <a:rPr lang="de-DE" sz="4600" dirty="0" err="1">
                <a:ea typeface="+mn-lt"/>
                <a:cs typeface="+mn-lt"/>
              </a:rPr>
              <a:t>school</a:t>
            </a:r>
            <a:r>
              <a:rPr lang="de-DE" sz="4600" dirty="0">
                <a:ea typeface="+mn-lt"/>
                <a:cs typeface="+mn-lt"/>
              </a:rPr>
              <a:t>? Hoe </a:t>
            </a:r>
            <a:r>
              <a:rPr lang="de-DE" sz="4600" dirty="0" err="1">
                <a:ea typeface="+mn-lt"/>
                <a:cs typeface="+mn-lt"/>
              </a:rPr>
              <a:t>leggen</a:t>
            </a:r>
            <a:r>
              <a:rPr lang="de-DE" sz="4600" dirty="0">
                <a:ea typeface="+mn-lt"/>
                <a:cs typeface="+mn-lt"/>
              </a:rPr>
              <a:t> </a:t>
            </a:r>
            <a:r>
              <a:rPr lang="de-DE" sz="4600" dirty="0" err="1">
                <a:ea typeface="+mn-lt"/>
                <a:cs typeface="+mn-lt"/>
              </a:rPr>
              <a:t>wij</a:t>
            </a:r>
            <a:r>
              <a:rPr lang="de-DE" sz="4600" dirty="0">
                <a:ea typeface="+mn-lt"/>
                <a:cs typeface="+mn-lt"/>
              </a:rPr>
              <a:t> digitale geletterdheid uit?  </a:t>
            </a:r>
          </a:p>
          <a:p>
            <a:endParaRPr lang="de-DE" dirty="0">
              <a:cs typeface="Calibri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2641113F-42A4-F40A-F9E7-F3EC6026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998" r="2" b="2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0F693-CD1C-4A41-9E80-FBEF9D12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970E3C-BEF9-4097-A8D1-F4536869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8CACC5-D86B-49F3-9C70-374B1C971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43585A-A2B6-1D9C-FA52-21C07598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8411120" cy="1493871"/>
          </a:xfrm>
        </p:spPr>
        <p:txBody>
          <a:bodyPr>
            <a:normAutofit/>
          </a:bodyPr>
          <a:lstStyle/>
          <a:p>
            <a:r>
              <a:rPr lang="nl-NL" sz="7200"/>
              <a:t>Agenda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B8799-63B8-4407-9098-F9346BDCD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BBC5F1-8CFF-46BA-BD62-FC5AA477A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B08836D-D91B-842A-4FF8-13DA1A5B1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792412"/>
              </p:ext>
            </p:extLst>
          </p:nvPr>
        </p:nvGraphicFramePr>
        <p:xfrm>
          <a:off x="482600" y="3306763"/>
          <a:ext cx="10507663" cy="25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43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66D6-4AB2-C729-1FF3-AEAC8AC2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1530455"/>
          </a:xfrm>
        </p:spPr>
        <p:txBody>
          <a:bodyPr/>
          <a:lstStyle/>
          <a:p>
            <a:r>
              <a:rPr lang="nl-NL" dirty="0"/>
              <a:t>Visie en beleid 2024</a:t>
            </a: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0BF912E-76CB-7B8D-1405-F9815CBC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7" t="29730" r="24083" b="17417"/>
          <a:stretch/>
        </p:blipFill>
        <p:spPr>
          <a:xfrm>
            <a:off x="479623" y="2645724"/>
            <a:ext cx="8338209" cy="372382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D69FBAE-ABD0-2672-41F6-8FA019A876ED}"/>
              </a:ext>
            </a:extLst>
          </p:cNvPr>
          <p:cNvSpPr txBox="1"/>
          <p:nvPr/>
        </p:nvSpPr>
        <p:spPr>
          <a:xfrm>
            <a:off x="579903" y="2145926"/>
            <a:ext cx="109257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+mn-lt"/>
                <a:cs typeface="+mn-lt"/>
                <a:hlinkClick r:id="rId3"/>
              </a:rPr>
              <a:t>Digitale geletterdheid: een korte bijscholing of projectweek volstaat niet meer (kennisnet.nl)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32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666D6-4AB2-C729-1FF3-AEAC8AC2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1530455"/>
          </a:xfrm>
        </p:spPr>
        <p:txBody>
          <a:bodyPr/>
          <a:lstStyle/>
          <a:p>
            <a:r>
              <a:rPr lang="nl-NL" dirty="0"/>
              <a:t>TULE SLO doelen 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D69FBAE-ABD0-2672-41F6-8FA019A876ED}"/>
              </a:ext>
            </a:extLst>
          </p:cNvPr>
          <p:cNvSpPr txBox="1"/>
          <p:nvPr/>
        </p:nvSpPr>
        <p:spPr>
          <a:xfrm>
            <a:off x="579903" y="2145926"/>
            <a:ext cx="109257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ea typeface="+mn-lt"/>
                <a:cs typeface="+mn-lt"/>
                <a:hlinkClick r:id="rId2"/>
              </a:rPr>
              <a:t>Digitale geletterdheid po - SLO</a:t>
            </a:r>
            <a:endParaRPr lang="nl-NL">
              <a:ea typeface="+mn-lt"/>
              <a:cs typeface="+mn-lt"/>
            </a:endParaRP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BE99A03B-836E-B331-B63A-CC3B32434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935" t="6987" r="32639" b="33624"/>
          <a:stretch/>
        </p:blipFill>
        <p:spPr>
          <a:xfrm>
            <a:off x="580475" y="2511252"/>
            <a:ext cx="4438240" cy="3657026"/>
          </a:xfrm>
        </p:spPr>
      </p:pic>
    </p:spTree>
    <p:extLst>
      <p:ext uri="{BB962C8B-B14F-4D97-AF65-F5344CB8AC3E}">
        <p14:creationId xmlns:p14="http://schemas.microsoft.com/office/powerpoint/2010/main" val="307122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4AD4B-BFC2-3578-3889-0A6AD0C8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1104632"/>
          </a:xfrm>
        </p:spPr>
        <p:txBody>
          <a:bodyPr/>
          <a:lstStyle/>
          <a:p>
            <a:r>
              <a:rPr lang="nl-NL" dirty="0"/>
              <a:t>Onderwijsinspectie &amp; DG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BD5AB-699F-D3FA-AF6B-8AF563F1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06988"/>
            <a:ext cx="10506991" cy="38726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+mn-lt"/>
                <a:cs typeface="+mn-lt"/>
                <a:hlinkClick r:id="rId2"/>
              </a:rPr>
              <a:t>Onderwijsinspectie bereidt zich voor op DG-onderwijs (kennisnet.nl)</a:t>
            </a:r>
            <a:br>
              <a:rPr lang="nl-NL" dirty="0">
                <a:ea typeface="+mn-lt"/>
                <a:cs typeface="+mn-lt"/>
              </a:rPr>
            </a:br>
            <a:endParaRPr lang="nl-NL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029C2E3-0F52-BE49-9330-419BA67B5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0" y="2827101"/>
            <a:ext cx="9354670" cy="35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2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Kennis over DG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87420"/>
            <a:ext cx="10506991" cy="3892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Quote van de laatste jaren: </a:t>
            </a:r>
          </a:p>
          <a:p>
            <a:r>
              <a:rPr lang="nl-NL" dirty="0"/>
              <a:t>‘ICT is geen doel op zich, maar een middel. ICT is geen vak.’</a:t>
            </a:r>
          </a:p>
          <a:p>
            <a:endParaRPr lang="nl-NL" dirty="0"/>
          </a:p>
          <a:p>
            <a:r>
              <a:rPr lang="nl-NL" dirty="0"/>
              <a:t>Verandering in de perceptie wat betreft ICT. </a:t>
            </a:r>
          </a:p>
          <a:p>
            <a:r>
              <a:rPr lang="nl-NL" dirty="0"/>
              <a:t>Daarbij is het begrip ICT niet meer dekkend, DG is de juiste term nu.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Er wordt zelfs gesproken van een digitale revolutie in onderwijsland.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847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Kennis over DG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183363"/>
            <a:ext cx="6179457" cy="4170784"/>
          </a:xfrm>
        </p:spPr>
        <p:txBody>
          <a:bodyPr>
            <a:normAutofit fontScale="32500" lnSpcReduction="20000"/>
          </a:bodyPr>
          <a:lstStyle/>
          <a:p>
            <a:endParaRPr lang="nl-N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4900" b="1" i="0" dirty="0">
                <a:effectLst/>
                <a:latin typeface="Open Sans" panose="020B0606030504020204" pitchFamily="34" charset="0"/>
              </a:rPr>
              <a:t>ICT-basisvaardigheden</a:t>
            </a:r>
            <a:br>
              <a:rPr lang="nl-NL" sz="4900" b="0" i="0" dirty="0">
                <a:effectLst/>
                <a:latin typeface="Open Sans" panose="020B0606030504020204" pitchFamily="34" charset="0"/>
              </a:rPr>
            </a:br>
            <a:r>
              <a:rPr lang="nl-NL" sz="4900" b="0" i="0" dirty="0">
                <a:effectLst/>
                <a:latin typeface="Open Sans" panose="020B0606030504020204" pitchFamily="34" charset="0"/>
              </a:rPr>
              <a:t>De werking van computers en netwerken begrijpen, kunnen omgaan met verschillende soorten technologieën en de bediening ervan en de mogelijkheden en beperkingen van technologie begrijpen.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4900" b="1" i="0" dirty="0">
                <a:effectLst/>
                <a:latin typeface="Open Sans" panose="020B0606030504020204" pitchFamily="34" charset="0"/>
              </a:rPr>
              <a:t>Informatievaardigheden</a:t>
            </a:r>
            <a:br>
              <a:rPr lang="nl-NL" sz="4900" b="0" i="0" dirty="0">
                <a:effectLst/>
                <a:latin typeface="Open Sans" panose="020B0606030504020204" pitchFamily="34" charset="0"/>
              </a:rPr>
            </a:br>
            <a:r>
              <a:rPr lang="nl-NL" sz="4900" b="0" i="0" dirty="0">
                <a:effectLst/>
                <a:latin typeface="Open Sans" panose="020B0606030504020204" pitchFamily="34" charset="0"/>
              </a:rPr>
              <a:t>Een informatiebehoefte kunnen signaleren en analyseren en op basis hiervan relevante informatie zoeken, selecteren, verwerken en gebruiken.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4900" b="1" i="0" dirty="0" err="1">
                <a:effectLst/>
                <a:latin typeface="Open Sans" panose="020B0606030504020204" pitchFamily="34" charset="0"/>
              </a:rPr>
              <a:t>Computational</a:t>
            </a:r>
            <a:r>
              <a:rPr lang="nl-NL" sz="4900" b="1" i="0" dirty="0">
                <a:effectLst/>
                <a:latin typeface="Open Sans" panose="020B0606030504020204" pitchFamily="34" charset="0"/>
              </a:rPr>
              <a:t> thinking</a:t>
            </a:r>
            <a:br>
              <a:rPr lang="nl-NL" sz="4900" b="0" i="0" dirty="0">
                <a:effectLst/>
                <a:latin typeface="Open Sans" panose="020B0606030504020204" pitchFamily="34" charset="0"/>
              </a:rPr>
            </a:br>
            <a:r>
              <a:rPr lang="nl-NL" sz="4900" b="0" i="0" dirty="0">
                <a:effectLst/>
                <a:latin typeface="Open Sans" panose="020B0606030504020204" pitchFamily="34" charset="0"/>
              </a:rPr>
              <a:t>Problemen op een zodanige manier formuleren dat het mogelijk wordt een computer of ander digitaal gereedschap te gebruiken om het probleem op te lossen.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4900" b="1" i="0" dirty="0">
                <a:effectLst/>
                <a:latin typeface="Open Sans" panose="020B0606030504020204" pitchFamily="34" charset="0"/>
              </a:rPr>
              <a:t>Mediawijsheid</a:t>
            </a:r>
            <a:br>
              <a:rPr lang="nl-NL" sz="4900" b="0" i="0" dirty="0">
                <a:effectLst/>
                <a:latin typeface="Open Sans" panose="020B0606030504020204" pitchFamily="34" charset="0"/>
              </a:rPr>
            </a:br>
            <a:r>
              <a:rPr lang="nl-NL" sz="4900" b="0" i="0" dirty="0">
                <a:effectLst/>
                <a:latin typeface="Open Sans" panose="020B0606030504020204" pitchFamily="34" charset="0"/>
              </a:rPr>
              <a:t>Kennis, vaardigheden en mentaliteit die nodig zijn om bewust, kritisch en actief om te gaan met media.</a:t>
            </a:r>
          </a:p>
          <a:p>
            <a:r>
              <a:rPr lang="nl-NL" dirty="0"/>
              <a:t> </a:t>
            </a:r>
          </a:p>
        </p:txBody>
      </p:sp>
      <p:pic>
        <p:nvPicPr>
          <p:cNvPr id="2050" name="Picture 2" descr="publicatie - Werken aan digitale geletterdheid: van visie naar praktijk">
            <a:extLst>
              <a:ext uri="{FF2B5EF4-FFF2-40B4-BE49-F238E27FC236}">
                <a16:creationId xmlns:a16="http://schemas.microsoft.com/office/drawing/2014/main" id="{81EEBF1F-E718-8CAA-F33A-6D1CD1B6C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-1" r="13211" b="-436"/>
          <a:stretch/>
        </p:blipFill>
        <p:spPr bwMode="auto">
          <a:xfrm>
            <a:off x="6501283" y="978408"/>
            <a:ext cx="5208117" cy="51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A8CBA7D-A657-78D0-442D-4A1528968822}"/>
              </a:ext>
            </a:extLst>
          </p:cNvPr>
          <p:cNvSpPr txBox="1"/>
          <p:nvPr/>
        </p:nvSpPr>
        <p:spPr>
          <a:xfrm>
            <a:off x="581867" y="1998697"/>
            <a:ext cx="5980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4 domeinenmodel van DG van </a:t>
            </a:r>
            <a:r>
              <a:rPr lang="nl-NL" sz="2000"/>
              <a:t>Kennisnet is </a:t>
            </a:r>
            <a:r>
              <a:rPr lang="nl-NL" sz="2000" dirty="0"/>
              <a:t>de basis.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84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3338-4215-78D6-4495-F8CA7010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813070"/>
          </a:xfrm>
        </p:spPr>
        <p:txBody>
          <a:bodyPr/>
          <a:lstStyle/>
          <a:p>
            <a:r>
              <a:rPr lang="nl-NL" dirty="0"/>
              <a:t>Kennis over DG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897A3-EA49-9B7F-8AED-0FB569B2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987420"/>
            <a:ext cx="10506991" cy="3892171"/>
          </a:xfrm>
        </p:spPr>
        <p:txBody>
          <a:bodyPr/>
          <a:lstStyle/>
          <a:p>
            <a:r>
              <a:rPr lang="nl-NL" dirty="0"/>
              <a:t>21st </a:t>
            </a:r>
            <a:r>
              <a:rPr lang="nl-NL" dirty="0" err="1"/>
              <a:t>century</a:t>
            </a:r>
            <a:r>
              <a:rPr lang="nl-NL" dirty="0"/>
              <a:t> skills </a:t>
            </a:r>
          </a:p>
          <a:p>
            <a:endParaRPr lang="nl-NL" dirty="0"/>
          </a:p>
        </p:txBody>
      </p:sp>
      <p:pic>
        <p:nvPicPr>
          <p:cNvPr id="1026" name="Picture 2" descr="Priscilla Noordermeer (@priscilla_n9) / Twitter">
            <a:extLst>
              <a:ext uri="{FF2B5EF4-FFF2-40B4-BE49-F238E27FC236}">
                <a16:creationId xmlns:a16="http://schemas.microsoft.com/office/drawing/2014/main" id="{6D02062C-590A-F3B0-2CFA-F7CC62FD8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t="2283" r="21939" b="2262"/>
          <a:stretch/>
        </p:blipFill>
        <p:spPr bwMode="auto">
          <a:xfrm>
            <a:off x="3165231" y="1987420"/>
            <a:ext cx="4039437" cy="42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911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29D50D808C2448EDC4F403A5DC491" ma:contentTypeVersion="16" ma:contentTypeDescription="Een nieuw document maken." ma:contentTypeScope="" ma:versionID="51fb3cfa3c130462b3704f8d430e97f0">
  <xsd:schema xmlns:xsd="http://www.w3.org/2001/XMLSchema" xmlns:xs="http://www.w3.org/2001/XMLSchema" xmlns:p="http://schemas.microsoft.com/office/2006/metadata/properties" xmlns:ns2="8a39adb9-8141-4e27-9fa1-7fd314032b27" xmlns:ns3="090eeccf-7139-47b1-9d6f-a7122feff560" targetNamespace="http://schemas.microsoft.com/office/2006/metadata/properties" ma:root="true" ma:fieldsID="4c1b8b779a7260ac7879401bce3f8121" ns2:_="" ns3:_="">
    <xsd:import namespace="8a39adb9-8141-4e27-9fa1-7fd314032b27"/>
    <xsd:import namespace="090eeccf-7139-47b1-9d6f-a7122feff5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9adb9-8141-4e27-9fa1-7fd314032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5bd39af3-357b-490b-b67b-0ec13948a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eeccf-7139-47b1-9d6f-a7122feff5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a029ac-a3f8-41c8-baea-e6f87cf01cdb}" ma:internalName="TaxCatchAll" ma:showField="CatchAllData" ma:web="090eeccf-7139-47b1-9d6f-a7122feff5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0eeccf-7139-47b1-9d6f-a7122feff560" xsi:nil="true"/>
    <lcf76f155ced4ddcb4097134ff3c332f xmlns="8a39adb9-8141-4e27-9fa1-7fd314032b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9D4D0D-13C8-42E2-8BB5-67AE0654A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9adb9-8141-4e27-9fa1-7fd314032b27"/>
    <ds:schemaRef ds:uri="090eeccf-7139-47b1-9d6f-a7122feff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25B58A-0F3D-4855-9C27-701A3B9E8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7A201-7C7B-4A11-B2F2-539EBCF7E48B}">
  <ds:schemaRefs>
    <ds:schemaRef ds:uri="http://schemas.microsoft.com/office/2006/metadata/properties"/>
    <ds:schemaRef ds:uri="http://schemas.microsoft.com/office/infopath/2007/PartnerControls"/>
    <ds:schemaRef ds:uri="090eeccf-7139-47b1-9d6f-a7122feff560"/>
    <ds:schemaRef ds:uri="8a39adb9-8141-4e27-9fa1-7fd314032b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Breedbeeld</PresentationFormat>
  <Paragraphs>48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Open Sans</vt:lpstr>
      <vt:lpstr>Seaford</vt:lpstr>
      <vt:lpstr>LevelVTI</vt:lpstr>
      <vt:lpstr>Digitale geletterdheid </vt:lpstr>
      <vt:lpstr>PowerPoint-presentatie</vt:lpstr>
      <vt:lpstr>Agenda </vt:lpstr>
      <vt:lpstr>Visie en beleid 2024</vt:lpstr>
      <vt:lpstr>TULE SLO doelen </vt:lpstr>
      <vt:lpstr>Onderwijsinspectie &amp; DG</vt:lpstr>
      <vt:lpstr>Kennis over DG  </vt:lpstr>
      <vt:lpstr>Kennis over DG  </vt:lpstr>
      <vt:lpstr>Kennis over DG  </vt:lpstr>
      <vt:lpstr>DG op de ….</vt:lpstr>
      <vt:lpstr>DG op de ….</vt:lpstr>
      <vt:lpstr>Hoe nu verder...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Chantal van Schaik</cp:lastModifiedBy>
  <cp:revision>104</cp:revision>
  <dcterms:created xsi:type="dcterms:W3CDTF">2022-12-11T12:33:35Z</dcterms:created>
  <dcterms:modified xsi:type="dcterms:W3CDTF">2022-12-19T12:19:38Z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0x01010036729D50D808C2448EDC4F403A5DC491</vt:lpwstr>
  </property>
  <property fmtid="{D5CDD505-2E9C-101B-9397-08002B2CF9AE}" pid="3" name="MediaServiceImageTags">
    <vt:lpwstr/>
  </property>
</Properties>
</file>